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6"/>
  </p:notesMasterIdLst>
  <p:sldIdLst>
    <p:sldId id="256" r:id="rId2"/>
    <p:sldId id="264" r:id="rId3"/>
    <p:sldId id="266" r:id="rId4"/>
    <p:sldId id="265" r:id="rId5"/>
  </p:sldIdLst>
  <p:sldSz cx="6858000" cy="9906000" type="A4"/>
  <p:notesSz cx="9882188" cy="67611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A0F76D-59A0-4799-9C85-FA7E93CF4A5B}">
          <p14:sldIdLst>
            <p14:sldId id="256"/>
          </p14:sldIdLst>
        </p14:section>
        <p14:section name="Раздел без заголовка" id="{7B67F189-9856-4CB5-8F73-2C8E27592852}">
          <p14:sldIdLst>
            <p14:sldId id="264"/>
            <p14:sldId id="266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6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4201" userDrawn="1">
          <p15:clr>
            <a:srgbClr val="A4A3A4"/>
          </p15:clr>
        </p15:guide>
        <p15:guide id="4" pos="119" userDrawn="1">
          <p15:clr>
            <a:srgbClr val="A4A3A4"/>
          </p15:clr>
        </p15:guide>
        <p15:guide id="5" orient="horz" pos="3251" userDrawn="1">
          <p15:clr>
            <a:srgbClr val="A4A3A4"/>
          </p15:clr>
        </p15:guide>
        <p15:guide id="6" orient="horz" pos="654" userDrawn="1">
          <p15:clr>
            <a:srgbClr val="A4A3A4"/>
          </p15:clr>
        </p15:guide>
        <p15:guide id="7" pos="2050" userDrawn="1">
          <p15:clr>
            <a:srgbClr val="A4A3A4"/>
          </p15:clr>
        </p15:guide>
        <p15:guide id="8" pos="22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82842" autoAdjust="0"/>
  </p:normalViewPr>
  <p:slideViewPr>
    <p:cSldViewPr snapToGrid="0">
      <p:cViewPr varScale="1">
        <p:scale>
          <a:sx n="79" d="100"/>
          <a:sy n="79" d="100"/>
        </p:scale>
        <p:origin x="3396" y="120"/>
      </p:cViewPr>
      <p:guideLst>
        <p:guide orient="horz" pos="416"/>
        <p:guide pos="2160"/>
        <p:guide pos="4201"/>
        <p:guide pos="119"/>
        <p:guide orient="horz" pos="3251"/>
        <p:guide orient="horz" pos="654"/>
        <p:guide pos="2050"/>
        <p:guide pos="22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x mick" userId="a6011626226e4e3a" providerId="LiveId" clId="{93AB693D-3F13-45AC-A023-CBD60198A5AC}"/>
    <pc:docChg chg="custSel modSld">
      <pc:chgData name="fox mick" userId="a6011626226e4e3a" providerId="LiveId" clId="{93AB693D-3F13-45AC-A023-CBD60198A5AC}" dt="2026-09-24T14:08:16.242" v="41" actId="1076"/>
      <pc:docMkLst>
        <pc:docMk/>
      </pc:docMkLst>
      <pc:sldChg chg="addSp delSp modSp mod">
        <pc:chgData name="fox mick" userId="a6011626226e4e3a" providerId="LiveId" clId="{93AB693D-3F13-45AC-A023-CBD60198A5AC}" dt="2026-09-24T14:07:17.018" v="22" actId="20577"/>
        <pc:sldMkLst>
          <pc:docMk/>
          <pc:sldMk cId="853484367" sldId="256"/>
        </pc:sldMkLst>
        <pc:spChg chg="del">
          <ac:chgData name="fox mick" userId="a6011626226e4e3a" providerId="LiveId" clId="{93AB693D-3F13-45AC-A023-CBD60198A5AC}" dt="2026-09-24T14:06:03.548" v="2" actId="478"/>
          <ac:spMkLst>
            <pc:docMk/>
            <pc:sldMk cId="853484367" sldId="256"/>
            <ac:spMk id="2" creationId="{21B2F338-D52C-435F-A0E8-7802F442FD6F}"/>
          </ac:spMkLst>
        </pc:spChg>
        <pc:spChg chg="mod">
          <ac:chgData name="fox mick" userId="a6011626226e4e3a" providerId="LiveId" clId="{93AB693D-3F13-45AC-A023-CBD60198A5AC}" dt="2026-09-24T14:06:10.252" v="4" actId="1076"/>
          <ac:spMkLst>
            <pc:docMk/>
            <pc:sldMk cId="853484367" sldId="256"/>
            <ac:spMk id="5" creationId="{7159FF68-D87C-4D34-A66A-52C621BEEB97}"/>
          </ac:spMkLst>
        </pc:spChg>
        <pc:spChg chg="add del mod">
          <ac:chgData name="fox mick" userId="a6011626226e4e3a" providerId="LiveId" clId="{93AB693D-3F13-45AC-A023-CBD60198A5AC}" dt="2026-09-24T14:06:06.561" v="3" actId="478"/>
          <ac:spMkLst>
            <pc:docMk/>
            <pc:sldMk cId="853484367" sldId="256"/>
            <ac:spMk id="6" creationId="{BD0457AD-0F14-4F5E-ABFF-AFBC570516BD}"/>
          </ac:spMkLst>
        </pc:spChg>
        <pc:spChg chg="mod">
          <ac:chgData name="fox mick" userId="a6011626226e4e3a" providerId="LiveId" clId="{93AB693D-3F13-45AC-A023-CBD60198A5AC}" dt="2026-09-24T14:07:02.167" v="20" actId="1036"/>
          <ac:spMkLst>
            <pc:docMk/>
            <pc:sldMk cId="853484367" sldId="256"/>
            <ac:spMk id="45" creationId="{19BF4A23-35E6-457F-86EC-AB537ED89BD2}"/>
          </ac:spMkLst>
        </pc:spChg>
        <pc:spChg chg="mod">
          <ac:chgData name="fox mick" userId="a6011626226e4e3a" providerId="LiveId" clId="{93AB693D-3F13-45AC-A023-CBD60198A5AC}" dt="2026-09-24T14:06:52.165" v="11" actId="14100"/>
          <ac:spMkLst>
            <pc:docMk/>
            <pc:sldMk cId="853484367" sldId="256"/>
            <ac:spMk id="48" creationId="{F36AB7EA-77A5-4E26-AD86-4A2E0AE6A07E}"/>
          </ac:spMkLst>
        </pc:spChg>
        <pc:graphicFrameChg chg="mod modGraphic">
          <ac:chgData name="fox mick" userId="a6011626226e4e3a" providerId="LiveId" clId="{93AB693D-3F13-45AC-A023-CBD60198A5AC}" dt="2026-09-24T14:07:17.018" v="22" actId="20577"/>
          <ac:graphicFrameMkLst>
            <pc:docMk/>
            <pc:sldMk cId="853484367" sldId="256"/>
            <ac:graphicFrameMk id="4" creationId="{F5C134CD-8987-4D9D-BB7E-DFA10F41C18E}"/>
          </ac:graphicFrameMkLst>
        </pc:graphicFrameChg>
        <pc:picChg chg="mod ord">
          <ac:chgData name="fox mick" userId="a6011626226e4e3a" providerId="LiveId" clId="{93AB693D-3F13-45AC-A023-CBD60198A5AC}" dt="2026-09-24T14:07:08.557" v="21" actId="167"/>
          <ac:picMkLst>
            <pc:docMk/>
            <pc:sldMk cId="853484367" sldId="256"/>
            <ac:picMk id="55" creationId="{D97CEA1D-2BB0-447E-B9C2-9AD16BC43A77}"/>
          </ac:picMkLst>
        </pc:picChg>
      </pc:sldChg>
      <pc:sldChg chg="modSp mod">
        <pc:chgData name="fox mick" userId="a6011626226e4e3a" providerId="LiveId" clId="{93AB693D-3F13-45AC-A023-CBD60198A5AC}" dt="2026-09-24T14:08:16.242" v="41" actId="1076"/>
        <pc:sldMkLst>
          <pc:docMk/>
          <pc:sldMk cId="2720110481" sldId="264"/>
        </pc:sldMkLst>
        <pc:spChg chg="mod">
          <ac:chgData name="fox mick" userId="a6011626226e4e3a" providerId="LiveId" clId="{93AB693D-3F13-45AC-A023-CBD60198A5AC}" dt="2026-09-24T14:08:10.018" v="40" actId="1076"/>
          <ac:spMkLst>
            <pc:docMk/>
            <pc:sldMk cId="2720110481" sldId="264"/>
            <ac:spMk id="19" creationId="{F9B31235-E0F2-4C32-AE7B-6E145CF0B0FD}"/>
          </ac:spMkLst>
        </pc:spChg>
        <pc:spChg chg="mod">
          <ac:chgData name="fox mick" userId="a6011626226e4e3a" providerId="LiveId" clId="{93AB693D-3F13-45AC-A023-CBD60198A5AC}" dt="2026-09-24T14:07:36.751" v="37" actId="1036"/>
          <ac:spMkLst>
            <pc:docMk/>
            <pc:sldMk cId="2720110481" sldId="264"/>
            <ac:spMk id="38" creationId="{71FD6E86-3F68-41AF-B4AC-F2A949DBC5D6}"/>
          </ac:spMkLst>
        </pc:spChg>
        <pc:spChg chg="mod">
          <ac:chgData name="fox mick" userId="a6011626226e4e3a" providerId="LiveId" clId="{93AB693D-3F13-45AC-A023-CBD60198A5AC}" dt="2026-09-24T14:08:10.018" v="40" actId="1076"/>
          <ac:spMkLst>
            <pc:docMk/>
            <pc:sldMk cId="2720110481" sldId="264"/>
            <ac:spMk id="54" creationId="{84E106CA-28FC-4004-8DC8-AE64424E9393}"/>
          </ac:spMkLst>
        </pc:spChg>
        <pc:spChg chg="mod">
          <ac:chgData name="fox mick" userId="a6011626226e4e3a" providerId="LiveId" clId="{93AB693D-3F13-45AC-A023-CBD60198A5AC}" dt="2026-09-24T14:08:16.242" v="41" actId="1076"/>
          <ac:spMkLst>
            <pc:docMk/>
            <pc:sldMk cId="2720110481" sldId="264"/>
            <ac:spMk id="56" creationId="{72006F9F-28D3-473B-95D2-6B96E6CE00AF}"/>
          </ac:spMkLst>
        </pc:spChg>
        <pc:spChg chg="mod">
          <ac:chgData name="fox mick" userId="a6011626226e4e3a" providerId="LiveId" clId="{93AB693D-3F13-45AC-A023-CBD60198A5AC}" dt="2026-09-24T14:07:36.751" v="37" actId="1036"/>
          <ac:spMkLst>
            <pc:docMk/>
            <pc:sldMk cId="2720110481" sldId="264"/>
            <ac:spMk id="60" creationId="{0260DD3B-D56B-4E68-871D-81503BCF7B1F}"/>
          </ac:spMkLst>
        </pc:spChg>
        <pc:spChg chg="mod">
          <ac:chgData name="fox mick" userId="a6011626226e4e3a" providerId="LiveId" clId="{93AB693D-3F13-45AC-A023-CBD60198A5AC}" dt="2026-09-24T14:08:10.018" v="40" actId="1076"/>
          <ac:spMkLst>
            <pc:docMk/>
            <pc:sldMk cId="2720110481" sldId="264"/>
            <ac:spMk id="72" creationId="{E33F8557-F068-4F30-9C6E-CA5FD70FFCB7}"/>
          </ac:spMkLst>
        </pc:spChg>
        <pc:spChg chg="mod">
          <ac:chgData name="fox mick" userId="a6011626226e4e3a" providerId="LiveId" clId="{93AB693D-3F13-45AC-A023-CBD60198A5AC}" dt="2026-09-24T14:07:36.751" v="37" actId="1036"/>
          <ac:spMkLst>
            <pc:docMk/>
            <pc:sldMk cId="2720110481" sldId="264"/>
            <ac:spMk id="75" creationId="{902CE59D-AAC4-42E2-8D68-A13071AEAE42}"/>
          </ac:spMkLst>
        </pc:spChg>
        <pc:spChg chg="mod">
          <ac:chgData name="fox mick" userId="a6011626226e4e3a" providerId="LiveId" clId="{93AB693D-3F13-45AC-A023-CBD60198A5AC}" dt="2026-09-24T14:07:36.751" v="37" actId="1036"/>
          <ac:spMkLst>
            <pc:docMk/>
            <pc:sldMk cId="2720110481" sldId="264"/>
            <ac:spMk id="76" creationId="{D521ADB6-9265-434C-8DAB-834B5D8E52F1}"/>
          </ac:spMkLst>
        </pc:spChg>
        <pc:spChg chg="mod">
          <ac:chgData name="fox mick" userId="a6011626226e4e3a" providerId="LiveId" clId="{93AB693D-3F13-45AC-A023-CBD60198A5AC}" dt="2026-09-24T14:07:36.751" v="37" actId="1036"/>
          <ac:spMkLst>
            <pc:docMk/>
            <pc:sldMk cId="2720110481" sldId="264"/>
            <ac:spMk id="78" creationId="{E2390AD1-379C-4B6F-8A30-BEF41A1A273B}"/>
          </ac:spMkLst>
        </pc:spChg>
        <pc:spChg chg="mod">
          <ac:chgData name="fox mick" userId="a6011626226e4e3a" providerId="LiveId" clId="{93AB693D-3F13-45AC-A023-CBD60198A5AC}" dt="2026-09-24T14:07:36.751" v="37" actId="1036"/>
          <ac:spMkLst>
            <pc:docMk/>
            <pc:sldMk cId="2720110481" sldId="264"/>
            <ac:spMk id="81" creationId="{C886C3D5-519B-4184-82FF-FDA03421E468}"/>
          </ac:spMkLst>
        </pc:spChg>
        <pc:spChg chg="mod">
          <ac:chgData name="fox mick" userId="a6011626226e4e3a" providerId="LiveId" clId="{93AB693D-3F13-45AC-A023-CBD60198A5AC}" dt="2026-09-24T14:07:36.751" v="37" actId="1036"/>
          <ac:spMkLst>
            <pc:docMk/>
            <pc:sldMk cId="2720110481" sldId="264"/>
            <ac:spMk id="85" creationId="{311FC1EA-2F1A-48E2-9A6E-22C7F5A067F2}"/>
          </ac:spMkLst>
        </pc:spChg>
        <pc:spChg chg="mod">
          <ac:chgData name="fox mick" userId="a6011626226e4e3a" providerId="LiveId" clId="{93AB693D-3F13-45AC-A023-CBD60198A5AC}" dt="2026-09-24T14:07:36.751" v="37" actId="1036"/>
          <ac:spMkLst>
            <pc:docMk/>
            <pc:sldMk cId="2720110481" sldId="264"/>
            <ac:spMk id="86" creationId="{B73C4456-847C-43A7-89FF-A4D2985CED8B}"/>
          </ac:spMkLst>
        </pc:spChg>
        <pc:spChg chg="mod">
          <ac:chgData name="fox mick" userId="a6011626226e4e3a" providerId="LiveId" clId="{93AB693D-3F13-45AC-A023-CBD60198A5AC}" dt="2026-09-24T14:07:36.751" v="37" actId="1036"/>
          <ac:spMkLst>
            <pc:docMk/>
            <pc:sldMk cId="2720110481" sldId="264"/>
            <ac:spMk id="88" creationId="{4BFAF87F-2C63-4E51-94A2-732F447A030C}"/>
          </ac:spMkLst>
        </pc:spChg>
        <pc:spChg chg="mod">
          <ac:chgData name="fox mick" userId="a6011626226e4e3a" providerId="LiveId" clId="{93AB693D-3F13-45AC-A023-CBD60198A5AC}" dt="2026-09-24T14:08:10.018" v="40" actId="1076"/>
          <ac:spMkLst>
            <pc:docMk/>
            <pc:sldMk cId="2720110481" sldId="264"/>
            <ac:spMk id="92" creationId="{469BEE94-E7D4-410B-989A-A801B44D49E5}"/>
          </ac:spMkLst>
        </pc:spChg>
        <pc:spChg chg="mod">
          <ac:chgData name="fox mick" userId="a6011626226e4e3a" providerId="LiveId" clId="{93AB693D-3F13-45AC-A023-CBD60198A5AC}" dt="2026-09-24T14:07:36.751" v="37" actId="1036"/>
          <ac:spMkLst>
            <pc:docMk/>
            <pc:sldMk cId="2720110481" sldId="264"/>
            <ac:spMk id="99" creationId="{C3876667-6AB5-40C8-8685-2A5408AD05C7}"/>
          </ac:spMkLst>
        </pc:spChg>
        <pc:spChg chg="mod">
          <ac:chgData name="fox mick" userId="a6011626226e4e3a" providerId="LiveId" clId="{93AB693D-3F13-45AC-A023-CBD60198A5AC}" dt="2026-09-24T14:08:10.018" v="40" actId="1076"/>
          <ac:spMkLst>
            <pc:docMk/>
            <pc:sldMk cId="2720110481" sldId="264"/>
            <ac:spMk id="120" creationId="{591768E9-7400-42D2-9868-C35F03BDB057}"/>
          </ac:spMkLst>
        </pc:spChg>
        <pc:graphicFrameChg chg="mod">
          <ac:chgData name="fox mick" userId="a6011626226e4e3a" providerId="LiveId" clId="{93AB693D-3F13-45AC-A023-CBD60198A5AC}" dt="2026-09-24T14:07:57.145" v="38" actId="1076"/>
          <ac:graphicFrameMkLst>
            <pc:docMk/>
            <pc:sldMk cId="2720110481" sldId="264"/>
            <ac:graphicFrameMk id="2" creationId="{6D6E9E31-F9CB-428C-9089-CC2D4E19C873}"/>
          </ac:graphicFrameMkLst>
        </pc:graphicFrameChg>
        <pc:picChg chg="mod">
          <ac:chgData name="fox mick" userId="a6011626226e4e3a" providerId="LiveId" clId="{93AB693D-3F13-45AC-A023-CBD60198A5AC}" dt="2026-09-24T14:08:10.018" v="40" actId="1076"/>
          <ac:picMkLst>
            <pc:docMk/>
            <pc:sldMk cId="2720110481" sldId="264"/>
            <ac:picMk id="4" creationId="{D8E98743-A553-4FB5-B63B-F2BB7888CD33}"/>
          </ac:picMkLst>
        </pc:picChg>
        <pc:picChg chg="mod">
          <ac:chgData name="fox mick" userId="a6011626226e4e3a" providerId="LiveId" clId="{93AB693D-3F13-45AC-A023-CBD60198A5AC}" dt="2026-09-24T14:07:36.751" v="37" actId="1036"/>
          <ac:picMkLst>
            <pc:docMk/>
            <pc:sldMk cId="2720110481" sldId="264"/>
            <ac:picMk id="5" creationId="{53591678-3918-45FA-81B2-313BD6F5F036}"/>
          </ac:picMkLst>
        </pc:picChg>
        <pc:picChg chg="mod">
          <ac:chgData name="fox mick" userId="a6011626226e4e3a" providerId="LiveId" clId="{93AB693D-3F13-45AC-A023-CBD60198A5AC}" dt="2026-09-24T14:07:36.751" v="37" actId="1036"/>
          <ac:picMkLst>
            <pc:docMk/>
            <pc:sldMk cId="2720110481" sldId="264"/>
            <ac:picMk id="6" creationId="{4D7DABB0-530E-4395-A5A1-2F7ACD39FCF1}"/>
          </ac:picMkLst>
        </pc:picChg>
        <pc:picChg chg="mod">
          <ac:chgData name="fox mick" userId="a6011626226e4e3a" providerId="LiveId" clId="{93AB693D-3F13-45AC-A023-CBD60198A5AC}" dt="2026-09-24T14:08:10.018" v="40" actId="1076"/>
          <ac:picMkLst>
            <pc:docMk/>
            <pc:sldMk cId="2720110481" sldId="264"/>
            <ac:picMk id="7" creationId="{7C1C7C57-2722-4812-97A1-AD2958DA0C92}"/>
          </ac:picMkLst>
        </pc:picChg>
        <pc:picChg chg="mod">
          <ac:chgData name="fox mick" userId="a6011626226e4e3a" providerId="LiveId" clId="{93AB693D-3F13-45AC-A023-CBD60198A5AC}" dt="2026-09-24T14:08:10.018" v="40" actId="1076"/>
          <ac:picMkLst>
            <pc:docMk/>
            <pc:sldMk cId="2720110481" sldId="264"/>
            <ac:picMk id="9" creationId="{22678F9E-1311-495F-976F-FBEAFE705BE1}"/>
          </ac:picMkLst>
        </pc:picChg>
        <pc:picChg chg="mod">
          <ac:chgData name="fox mick" userId="a6011626226e4e3a" providerId="LiveId" clId="{93AB693D-3F13-45AC-A023-CBD60198A5AC}" dt="2026-09-24T14:08:10.018" v="40" actId="1076"/>
          <ac:picMkLst>
            <pc:docMk/>
            <pc:sldMk cId="2720110481" sldId="264"/>
            <ac:picMk id="14" creationId="{ADA65C7D-6962-40E5-8749-0CBB2F117FAF}"/>
          </ac:picMkLst>
        </pc:picChg>
        <pc:picChg chg="mod">
          <ac:chgData name="fox mick" userId="a6011626226e4e3a" providerId="LiveId" clId="{93AB693D-3F13-45AC-A023-CBD60198A5AC}" dt="2026-09-24T14:07:36.751" v="37" actId="1036"/>
          <ac:picMkLst>
            <pc:docMk/>
            <pc:sldMk cId="2720110481" sldId="264"/>
            <ac:picMk id="33" creationId="{3D078DE3-9894-4147-9E3A-EC71837E8445}"/>
          </ac:picMkLst>
        </pc:picChg>
        <pc:picChg chg="mod">
          <ac:chgData name="fox mick" userId="a6011626226e4e3a" providerId="LiveId" clId="{93AB693D-3F13-45AC-A023-CBD60198A5AC}" dt="2026-09-24T14:07:36.751" v="37" actId="1036"/>
          <ac:picMkLst>
            <pc:docMk/>
            <pc:sldMk cId="2720110481" sldId="264"/>
            <ac:picMk id="82" creationId="{58AB72A8-A935-492A-8811-31D0CC70030E}"/>
          </ac:picMkLst>
        </pc:picChg>
        <pc:picChg chg="mod">
          <ac:chgData name="fox mick" userId="a6011626226e4e3a" providerId="LiveId" clId="{93AB693D-3F13-45AC-A023-CBD60198A5AC}" dt="2026-09-24T14:07:36.751" v="37" actId="1036"/>
          <ac:picMkLst>
            <pc:docMk/>
            <pc:sldMk cId="2720110481" sldId="264"/>
            <ac:picMk id="83" creationId="{7A2E1A5A-B466-4263-B40D-1E882F9F2D11}"/>
          </ac:picMkLst>
        </pc:picChg>
        <pc:picChg chg="mod">
          <ac:chgData name="fox mick" userId="a6011626226e4e3a" providerId="LiveId" clId="{93AB693D-3F13-45AC-A023-CBD60198A5AC}" dt="2026-09-24T14:07:36.751" v="37" actId="1036"/>
          <ac:picMkLst>
            <pc:docMk/>
            <pc:sldMk cId="2720110481" sldId="264"/>
            <ac:picMk id="84" creationId="{2EA50805-2786-4BAB-9819-4D85EA0BC907}"/>
          </ac:picMkLst>
        </pc:picChg>
        <pc:cxnChg chg="mod">
          <ac:chgData name="fox mick" userId="a6011626226e4e3a" providerId="LiveId" clId="{93AB693D-3F13-45AC-A023-CBD60198A5AC}" dt="2026-09-24T14:07:36.751" v="37" actId="1036"/>
          <ac:cxnSpMkLst>
            <pc:docMk/>
            <pc:sldMk cId="2720110481" sldId="264"/>
            <ac:cxnSpMk id="64" creationId="{E63C0C97-A4BC-447C-AD25-F2F7151CFFC7}"/>
          </ac:cxnSpMkLst>
        </pc:cxnChg>
        <pc:cxnChg chg="mod">
          <ac:chgData name="fox mick" userId="a6011626226e4e3a" providerId="LiveId" clId="{93AB693D-3F13-45AC-A023-CBD60198A5AC}" dt="2026-09-24T14:07:36.751" v="37" actId="1036"/>
          <ac:cxnSpMkLst>
            <pc:docMk/>
            <pc:sldMk cId="2720110481" sldId="264"/>
            <ac:cxnSpMk id="66" creationId="{3B2DB6AA-7875-4A37-95E0-48EF0679C8E0}"/>
          </ac:cxnSpMkLst>
        </pc:cxnChg>
        <pc:cxnChg chg="mod">
          <ac:chgData name="fox mick" userId="a6011626226e4e3a" providerId="LiveId" clId="{93AB693D-3F13-45AC-A023-CBD60198A5AC}" dt="2026-09-24T14:07:36.751" v="37" actId="1036"/>
          <ac:cxnSpMkLst>
            <pc:docMk/>
            <pc:sldMk cId="2720110481" sldId="264"/>
            <ac:cxnSpMk id="68" creationId="{95929623-496D-4E4F-9476-43D31CFDB03F}"/>
          </ac:cxnSpMkLst>
        </pc:cxnChg>
        <pc:cxnChg chg="mod">
          <ac:chgData name="fox mick" userId="a6011626226e4e3a" providerId="LiveId" clId="{93AB693D-3F13-45AC-A023-CBD60198A5AC}" dt="2026-09-24T14:07:36.751" v="37" actId="1036"/>
          <ac:cxnSpMkLst>
            <pc:docMk/>
            <pc:sldMk cId="2720110481" sldId="264"/>
            <ac:cxnSpMk id="69" creationId="{75C31155-6369-4D4A-AE96-B061895C9F42}"/>
          </ac:cxnSpMkLst>
        </pc:cxnChg>
        <pc:cxnChg chg="mod">
          <ac:chgData name="fox mick" userId="a6011626226e4e3a" providerId="LiveId" clId="{93AB693D-3F13-45AC-A023-CBD60198A5AC}" dt="2026-09-24T14:07:36.751" v="37" actId="1036"/>
          <ac:cxnSpMkLst>
            <pc:docMk/>
            <pc:sldMk cId="2720110481" sldId="264"/>
            <ac:cxnSpMk id="70" creationId="{9AC076F9-5129-4C28-91DC-69E840B64B9E}"/>
          </ac:cxnSpMkLst>
        </pc:cxnChg>
        <pc:cxnChg chg="mod">
          <ac:chgData name="fox mick" userId="a6011626226e4e3a" providerId="LiveId" clId="{93AB693D-3F13-45AC-A023-CBD60198A5AC}" dt="2026-09-24T14:07:36.751" v="37" actId="1036"/>
          <ac:cxnSpMkLst>
            <pc:docMk/>
            <pc:sldMk cId="2720110481" sldId="264"/>
            <ac:cxnSpMk id="77" creationId="{87D0152F-6C7D-4D6D-8775-2F749181D503}"/>
          </ac:cxnSpMkLst>
        </pc:cxnChg>
        <pc:cxnChg chg="mod">
          <ac:chgData name="fox mick" userId="a6011626226e4e3a" providerId="LiveId" clId="{93AB693D-3F13-45AC-A023-CBD60198A5AC}" dt="2026-09-24T14:07:36.751" v="37" actId="1036"/>
          <ac:cxnSpMkLst>
            <pc:docMk/>
            <pc:sldMk cId="2720110481" sldId="264"/>
            <ac:cxnSpMk id="79" creationId="{D3C1F6D6-5FBE-4F7F-8CAA-268F912D2D26}"/>
          </ac:cxnSpMkLst>
        </pc:cxnChg>
        <pc:cxnChg chg="mod">
          <ac:chgData name="fox mick" userId="a6011626226e4e3a" providerId="LiveId" clId="{93AB693D-3F13-45AC-A023-CBD60198A5AC}" dt="2026-09-24T14:07:36.751" v="37" actId="1036"/>
          <ac:cxnSpMkLst>
            <pc:docMk/>
            <pc:sldMk cId="2720110481" sldId="264"/>
            <ac:cxnSpMk id="89" creationId="{9D6E80B9-0857-4630-9FC4-E914BF6DA3E7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282281" cy="339232"/>
          </a:xfrm>
          <a:prstGeom prst="rect">
            <a:avLst/>
          </a:prstGeom>
        </p:spPr>
        <p:txBody>
          <a:bodyPr vert="horz" lIns="90970" tIns="45484" rIns="90970" bIns="4548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7622" y="2"/>
            <a:ext cx="4282281" cy="339232"/>
          </a:xfrm>
          <a:prstGeom prst="rect">
            <a:avLst/>
          </a:prstGeom>
        </p:spPr>
        <p:txBody>
          <a:bodyPr vert="horz" lIns="90970" tIns="45484" rIns="90970" bIns="45484" rtlCol="0"/>
          <a:lstStyle>
            <a:lvl1pPr algn="r">
              <a:defRPr sz="1200"/>
            </a:lvl1pPr>
          </a:lstStyle>
          <a:p>
            <a:fld id="{29E4076B-D386-4717-A558-1D7F6310B8FC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1313" y="844550"/>
            <a:ext cx="1579562" cy="228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70" tIns="45484" rIns="90970" bIns="4548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8220" y="3253809"/>
            <a:ext cx="7905750" cy="2662208"/>
          </a:xfrm>
          <a:prstGeom prst="rect">
            <a:avLst/>
          </a:prstGeom>
        </p:spPr>
        <p:txBody>
          <a:bodyPr vert="horz" lIns="90970" tIns="45484" rIns="90970" bIns="4548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21933"/>
            <a:ext cx="4282281" cy="339231"/>
          </a:xfrm>
          <a:prstGeom prst="rect">
            <a:avLst/>
          </a:prstGeom>
        </p:spPr>
        <p:txBody>
          <a:bodyPr vert="horz" lIns="90970" tIns="45484" rIns="90970" bIns="4548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7622" y="6421933"/>
            <a:ext cx="4282281" cy="339231"/>
          </a:xfrm>
          <a:prstGeom prst="rect">
            <a:avLst/>
          </a:prstGeom>
        </p:spPr>
        <p:txBody>
          <a:bodyPr vert="horz" lIns="90970" tIns="45484" rIns="90970" bIns="45484" rtlCol="0" anchor="b"/>
          <a:lstStyle>
            <a:lvl1pPr algn="r">
              <a:defRPr sz="1200"/>
            </a:lvl1pPr>
          </a:lstStyle>
          <a:p>
            <a:fld id="{A72A777A-CE8D-4543-8386-EB8392F2B1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1859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1pPr>
    <a:lvl2pPr marL="309296" algn="l" defTabSz="61859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2pPr>
    <a:lvl3pPr marL="618592" algn="l" defTabSz="61859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3pPr>
    <a:lvl4pPr marL="927887" algn="l" defTabSz="61859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4pPr>
    <a:lvl5pPr marL="1237183" algn="l" defTabSz="61859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5pPr>
    <a:lvl6pPr marL="1546479" algn="l" defTabSz="61859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6pPr>
    <a:lvl7pPr marL="1855775" algn="l" defTabSz="61859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7pPr>
    <a:lvl8pPr marL="2165071" algn="l" defTabSz="61859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8pPr>
    <a:lvl9pPr marL="2474366" algn="l" defTabSz="61859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1313" y="844550"/>
            <a:ext cx="1579562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2A777A-CE8D-4543-8386-EB8392F2B1C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700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1313" y="844550"/>
            <a:ext cx="1579562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2A777A-CE8D-4543-8386-EB8392F2B1C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069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1313" y="844550"/>
            <a:ext cx="1579562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2A777A-CE8D-4543-8386-EB8392F2B1C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784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1313" y="844550"/>
            <a:ext cx="1579562" cy="2282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2A777A-CE8D-4543-8386-EB8392F2B1C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23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2871F-E523-4F7A-AB89-0A7A4872EDE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5-43EA-4208-ABDD-025D8C81F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742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2871F-E523-4F7A-AB89-0A7A4872EDE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5-43EA-4208-ABDD-025D8C81F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01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2871F-E523-4F7A-AB89-0A7A4872EDE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5-43EA-4208-ABDD-025D8C81F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390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2871F-E523-4F7A-AB89-0A7A4872EDE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5-43EA-4208-ABDD-025D8C81F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99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2871F-E523-4F7A-AB89-0A7A4872EDE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5-43EA-4208-ABDD-025D8C81F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592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2871F-E523-4F7A-AB89-0A7A4872EDE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5-43EA-4208-ABDD-025D8C81F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25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2871F-E523-4F7A-AB89-0A7A4872EDE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5-43EA-4208-ABDD-025D8C81F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569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2871F-E523-4F7A-AB89-0A7A4872EDE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5-43EA-4208-ABDD-025D8C81F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797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2871F-E523-4F7A-AB89-0A7A4872EDE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5-43EA-4208-ABDD-025D8C81F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443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2871F-E523-4F7A-AB89-0A7A4872EDE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5-43EA-4208-ABDD-025D8C81F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147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2871F-E523-4F7A-AB89-0A7A4872EDE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00E75-43EA-4208-ABDD-025D8C81F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084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2871F-E523-4F7A-AB89-0A7A4872EDE1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00E75-43EA-4208-ABDD-025D8C81FE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960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10" Type="http://schemas.microsoft.com/office/2007/relationships/hdphoto" Target="../media/hdphoto1.wdp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hdphoto" Target="../media/hdphoto1.wdp"/><Relationship Id="rId3" Type="http://schemas.openxmlformats.org/officeDocument/2006/relationships/image" Target="../media/image11.png"/><Relationship Id="rId7" Type="http://schemas.openxmlformats.org/officeDocument/2006/relationships/image" Target="../media/image14.jp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11" Type="http://schemas.openxmlformats.org/officeDocument/2006/relationships/image" Target="../media/image16.jpg"/><Relationship Id="rId5" Type="http://schemas.openxmlformats.org/officeDocument/2006/relationships/image" Target="../media/image12.jpg"/><Relationship Id="rId10" Type="http://schemas.openxmlformats.org/officeDocument/2006/relationships/image" Target="../media/image7.jpg"/><Relationship Id="rId4" Type="http://schemas.microsoft.com/office/2007/relationships/hdphoto" Target="../media/hdphoto2.wdp"/><Relationship Id="rId9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D97CEA1D-2BB0-447E-B9C2-9AD16BC43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273" y="8591660"/>
            <a:ext cx="1002018" cy="100201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ED6800A-578D-41CE-A6CA-44A081CCD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21948" r="11527" b="8758"/>
          <a:stretch/>
        </p:blipFill>
        <p:spPr>
          <a:xfrm>
            <a:off x="890037" y="916846"/>
            <a:ext cx="5001918" cy="2548238"/>
          </a:xfrm>
          <a:prstGeom prst="rect">
            <a:avLst/>
          </a:prstGeom>
        </p:spPr>
      </p:pic>
      <p:graphicFrame>
        <p:nvGraphicFramePr>
          <p:cNvPr id="4" name="Таблица 6">
            <a:extLst>
              <a:ext uri="{FF2B5EF4-FFF2-40B4-BE49-F238E27FC236}">
                <a16:creationId xmlns:a16="http://schemas.microsoft.com/office/drawing/2014/main" id="{F5C134CD-8987-4D9D-BB7E-DFA10F41C1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8481670"/>
              </p:ext>
            </p:extLst>
          </p:nvPr>
        </p:nvGraphicFramePr>
        <p:xfrm>
          <a:off x="302813" y="4134901"/>
          <a:ext cx="6395334" cy="42525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0451">
                  <a:extLst>
                    <a:ext uri="{9D8B030D-6E8A-4147-A177-3AD203B41FA5}">
                      <a16:colId xmlns:a16="http://schemas.microsoft.com/office/drawing/2014/main" val="20498459"/>
                    </a:ext>
                  </a:extLst>
                </a:gridCol>
                <a:gridCol w="3934883">
                  <a:extLst>
                    <a:ext uri="{9D8B030D-6E8A-4147-A177-3AD203B41FA5}">
                      <a16:colId xmlns:a16="http://schemas.microsoft.com/office/drawing/2014/main" val="1099554245"/>
                    </a:ext>
                  </a:extLst>
                </a:gridCol>
              </a:tblGrid>
              <a:tr h="28673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latin typeface="Montserrat" panose="00000500000000000000" pitchFamily="2" charset="-52"/>
                        </a:rPr>
                        <a:t>Наименование модели: Диван Порту</a:t>
                      </a:r>
                    </a:p>
                  </a:txBody>
                  <a:tcPr marL="105582" marR="105582" marT="52790" marB="5279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32147"/>
                  </a:ext>
                </a:extLst>
              </a:tr>
              <a:tr h="496770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Габаритные размеры, </a:t>
                      </a:r>
                      <a:br>
                        <a:rPr lang="ru-RU" sz="1300" dirty="0">
                          <a:latin typeface="Montserrat" panose="00000500000000000000" pitchFamily="2" charset="-52"/>
                        </a:rPr>
                      </a:br>
                      <a:r>
                        <a:rPr lang="ru-RU" sz="1300" dirty="0">
                          <a:latin typeface="Montserrat" panose="00000500000000000000" pitchFamily="2" charset="-52"/>
                        </a:rPr>
                        <a:t> Ш*Г*В с подушками</a:t>
                      </a:r>
                    </a:p>
                  </a:txBody>
                  <a:tcPr marL="129918" marR="129918" marT="64958" marB="64958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216*90*86 ± 2 см</a:t>
                      </a:r>
                    </a:p>
                  </a:txBody>
                  <a:tcPr marL="129918" marR="129918" marT="64958" marB="64958"/>
                </a:tc>
                <a:extLst>
                  <a:ext uri="{0D108BD9-81ED-4DB2-BD59-A6C34878D82A}">
                    <a16:rowId xmlns:a16="http://schemas.microsoft.com/office/drawing/2014/main" val="1192883694"/>
                  </a:ext>
                </a:extLst>
              </a:tr>
              <a:tr h="309715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Спальное место, Ш*Г</a:t>
                      </a:r>
                    </a:p>
                  </a:txBody>
                  <a:tcPr marL="129918" marR="129918" marT="64958" marB="64958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195*140 ± 2 см</a:t>
                      </a:r>
                    </a:p>
                  </a:txBody>
                  <a:tcPr marL="129918" marR="129918" marT="64958" marB="64958"/>
                </a:tc>
                <a:extLst>
                  <a:ext uri="{0D108BD9-81ED-4DB2-BD59-A6C34878D82A}">
                    <a16:rowId xmlns:a16="http://schemas.microsoft.com/office/drawing/2014/main" val="3092884114"/>
                  </a:ext>
                </a:extLst>
              </a:tr>
              <a:tr h="309715">
                <a:tc>
                  <a:txBody>
                    <a:bodyPr/>
                    <a:lstStyle/>
                    <a:p>
                      <a:r>
                        <a:rPr lang="ru-RU" sz="1300">
                          <a:latin typeface="Montserrat" panose="00000500000000000000" pitchFamily="2" charset="-52"/>
                        </a:rPr>
                        <a:t>Высота сиденья</a:t>
                      </a:r>
                      <a:endParaRPr lang="ru-RU" sz="1300" dirty="0">
                        <a:latin typeface="Montserrat" panose="00000500000000000000" pitchFamily="2" charset="-52"/>
                      </a:endParaRPr>
                    </a:p>
                  </a:txBody>
                  <a:tcPr marL="129918" marR="129918" marT="64958" marB="64958"/>
                </a:tc>
                <a:tc>
                  <a:txBody>
                    <a:bodyPr/>
                    <a:lstStyle/>
                    <a:p>
                      <a:r>
                        <a:rPr lang="ru-RU" sz="1300">
                          <a:latin typeface="Montserrat" panose="00000500000000000000" pitchFamily="2" charset="-52"/>
                        </a:rPr>
                        <a:t>45 ± 1 см</a:t>
                      </a:r>
                      <a:endParaRPr lang="ru-RU" sz="1300" dirty="0">
                        <a:latin typeface="Montserrat" panose="00000500000000000000" pitchFamily="2" charset="-52"/>
                      </a:endParaRPr>
                    </a:p>
                  </a:txBody>
                  <a:tcPr marL="129918" marR="129918" marT="64958" marB="64958"/>
                </a:tc>
                <a:extLst>
                  <a:ext uri="{0D108BD9-81ED-4DB2-BD59-A6C34878D82A}">
                    <a16:rowId xmlns:a16="http://schemas.microsoft.com/office/drawing/2014/main" val="3212911522"/>
                  </a:ext>
                </a:extLst>
              </a:tr>
              <a:tr h="496770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Механизм трансформации</a:t>
                      </a:r>
                    </a:p>
                  </a:txBody>
                  <a:tcPr marL="129918" marR="129918" marT="64958" marB="64958"/>
                </a:tc>
                <a:tc>
                  <a:txBody>
                    <a:bodyPr/>
                    <a:lstStyle/>
                    <a:p>
                      <a:r>
                        <a:rPr lang="ru-RU" sz="1300" dirty="0" err="1">
                          <a:latin typeface="Montserrat" panose="00000500000000000000" pitchFamily="2" charset="-52"/>
                        </a:rPr>
                        <a:t>Еврокнижка</a:t>
                      </a:r>
                      <a:endParaRPr lang="ru-RU" sz="1300" dirty="0">
                        <a:latin typeface="Montserrat" panose="00000500000000000000" pitchFamily="2" charset="-52"/>
                      </a:endParaRPr>
                    </a:p>
                  </a:txBody>
                  <a:tcPr marL="129918" marR="129918" marT="64958" marB="64958"/>
                </a:tc>
                <a:extLst>
                  <a:ext uri="{0D108BD9-81ED-4DB2-BD59-A6C34878D82A}">
                    <a16:rowId xmlns:a16="http://schemas.microsoft.com/office/drawing/2014/main" val="2867685268"/>
                  </a:ext>
                </a:extLst>
              </a:tr>
              <a:tr h="309715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Материал каркаса</a:t>
                      </a:r>
                    </a:p>
                  </a:txBody>
                  <a:tcPr marL="129918" marR="129918" marT="64958" marB="64958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Фанера, (Л)ДСП, (Л)ХДФ, брус</a:t>
                      </a:r>
                    </a:p>
                  </a:txBody>
                  <a:tcPr marL="129918" marR="129918" marT="64958" marB="64958"/>
                </a:tc>
                <a:extLst>
                  <a:ext uri="{0D108BD9-81ED-4DB2-BD59-A6C34878D82A}">
                    <a16:rowId xmlns:a16="http://schemas.microsoft.com/office/drawing/2014/main" val="435712887"/>
                  </a:ext>
                </a:extLst>
              </a:tr>
              <a:tr h="309715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Наполнитель сиденья </a:t>
                      </a:r>
                    </a:p>
                  </a:txBody>
                  <a:tcPr marL="129918" marR="129918" marT="64958" marB="64958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Независимый пружинный блок + ППУ</a:t>
                      </a:r>
                    </a:p>
                  </a:txBody>
                  <a:tcPr marL="129918" marR="129918" marT="64958" marB="64958"/>
                </a:tc>
                <a:extLst>
                  <a:ext uri="{0D108BD9-81ED-4DB2-BD59-A6C34878D82A}">
                    <a16:rowId xmlns:a16="http://schemas.microsoft.com/office/drawing/2014/main" val="3618625339"/>
                  </a:ext>
                </a:extLst>
              </a:tr>
              <a:tr h="496770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Набивка подушек</a:t>
                      </a:r>
                    </a:p>
                  </a:txBody>
                  <a:tcPr marL="129918" marR="129918" marT="64958" marB="64958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МИКС (</a:t>
                      </a:r>
                      <a:r>
                        <a:rPr lang="ru-RU" sz="1300" dirty="0" err="1">
                          <a:latin typeface="Montserrat" panose="00000500000000000000" pitchFamily="2" charset="-52"/>
                        </a:rPr>
                        <a:t>синтешар</a:t>
                      </a:r>
                      <a:r>
                        <a:rPr lang="ru-RU" sz="1300" dirty="0">
                          <a:latin typeface="Montserrat" panose="00000500000000000000" pitchFamily="2" charset="-52"/>
                        </a:rPr>
                        <a:t> 70%+крошка поролоновая 30%)</a:t>
                      </a:r>
                    </a:p>
                  </a:txBody>
                  <a:tcPr marL="129918" marR="129918" marT="64958" marB="64958"/>
                </a:tc>
                <a:extLst>
                  <a:ext uri="{0D108BD9-81ED-4DB2-BD59-A6C34878D82A}">
                    <a16:rowId xmlns:a16="http://schemas.microsoft.com/office/drawing/2014/main" val="3829076741"/>
                  </a:ext>
                </a:extLst>
              </a:tr>
              <a:tr h="309715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Вес, кг </a:t>
                      </a:r>
                    </a:p>
                  </a:txBody>
                  <a:tcPr marL="129918" marR="129918" marT="64958" marB="64958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88</a:t>
                      </a:r>
                    </a:p>
                  </a:txBody>
                  <a:tcPr marL="129918" marR="129918" marT="64958" marB="64958"/>
                </a:tc>
                <a:extLst>
                  <a:ext uri="{0D108BD9-81ED-4DB2-BD59-A6C34878D82A}">
                    <a16:rowId xmlns:a16="http://schemas.microsoft.com/office/drawing/2014/main" val="4073775806"/>
                  </a:ext>
                </a:extLst>
              </a:tr>
              <a:tr h="730205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Дополнительная информация</a:t>
                      </a:r>
                    </a:p>
                  </a:txBody>
                  <a:tcPr marL="129918" marR="129918" marT="64958" marB="64958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Montserrat" panose="00000500000000000000" pitchFamily="2" charset="-52"/>
                        </a:rPr>
                        <a:t>Несъёмный чехол дивана. </a:t>
                      </a:r>
                    </a:p>
                    <a:p>
                      <a:r>
                        <a:rPr lang="ru-RU" sz="1200" dirty="0">
                          <a:latin typeface="Montserrat" panose="00000500000000000000" pitchFamily="2" charset="-52"/>
                        </a:rPr>
                        <a:t>Съёмные чехлы </a:t>
                      </a:r>
                      <a:r>
                        <a:rPr lang="ru-RU" sz="1200" dirty="0" err="1">
                          <a:latin typeface="Montserrat" panose="00000500000000000000" pitchFamily="2" charset="-52"/>
                        </a:rPr>
                        <a:t>приспинных</a:t>
                      </a:r>
                      <a:r>
                        <a:rPr lang="ru-RU" sz="1200" dirty="0">
                          <a:latin typeface="Montserrat" panose="00000500000000000000" pitchFamily="2" charset="-52"/>
                        </a:rPr>
                        <a:t> подушек. </a:t>
                      </a:r>
                    </a:p>
                    <a:p>
                      <a:r>
                        <a:rPr lang="ru-RU" sz="1200" dirty="0">
                          <a:latin typeface="Montserrat" panose="00000500000000000000" pitchFamily="2" charset="-52"/>
                        </a:rPr>
                        <a:t>Несъёмные чехлы декоративных подушек.</a:t>
                      </a:r>
                    </a:p>
                  </a:txBody>
                  <a:tcPr marL="129918" marR="129918" marT="64958" marB="64958"/>
                </a:tc>
                <a:extLst>
                  <a:ext uri="{0D108BD9-81ED-4DB2-BD59-A6C34878D82A}">
                    <a16:rowId xmlns:a16="http://schemas.microsoft.com/office/drawing/2014/main" val="1562431351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159FF68-D87C-4D34-A66A-52C621BEEB97}"/>
              </a:ext>
            </a:extLst>
          </p:cNvPr>
          <p:cNvSpPr txBox="1">
            <a:spLocks/>
          </p:cNvSpPr>
          <p:nvPr/>
        </p:nvSpPr>
        <p:spPr>
          <a:xfrm>
            <a:off x="1625614" y="3582918"/>
            <a:ext cx="3240116" cy="501277"/>
          </a:xfrm>
          <a:prstGeom prst="rect">
            <a:avLst/>
          </a:prstGeom>
        </p:spPr>
        <p:txBody>
          <a:bodyPr vert="horz" lIns="132081" tIns="66040" rIns="132081" bIns="6604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33" b="1" dirty="0">
                <a:latin typeface="Montserrat" panose="00000500000000000000" pitchFamily="2" charset="-52"/>
              </a:rPr>
              <a:t>Паспорт изделия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4DA7896-7ED7-40EC-B6D5-062543C91565}"/>
              </a:ext>
            </a:extLst>
          </p:cNvPr>
          <p:cNvSpPr txBox="1"/>
          <p:nvPr/>
        </p:nvSpPr>
        <p:spPr>
          <a:xfrm>
            <a:off x="509954" y="8603271"/>
            <a:ext cx="4838053" cy="803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6" b="1" dirty="0">
                <a:latin typeface="Montserrat" panose="00000500000000000000" pitchFamily="2" charset="-52"/>
              </a:rPr>
              <a:t>Family Home </a:t>
            </a:r>
            <a:r>
              <a:rPr lang="ru-RU" sz="1156" b="1" dirty="0">
                <a:latin typeface="Montserrat" panose="00000500000000000000" pitchFamily="2" charset="-52"/>
              </a:rPr>
              <a:t>благодарит вас за выбор дивана Порту.</a:t>
            </a:r>
          </a:p>
          <a:p>
            <a:endParaRPr lang="en-US" sz="1156" dirty="0">
              <a:latin typeface="Montserrat" panose="00000500000000000000" pitchFamily="2" charset="-52"/>
            </a:endParaRPr>
          </a:p>
          <a:p>
            <a:r>
              <a:rPr lang="ru-RU" sz="1156" dirty="0">
                <a:latin typeface="Montserrat" panose="00000500000000000000" pitchFamily="2" charset="-52"/>
              </a:rPr>
              <a:t>Поделитесь своими впечатлениями о покупке, оставив отзыв на сайте.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9BF4A23-35E6-457F-86EC-AB537ED89BD2}"/>
              </a:ext>
            </a:extLst>
          </p:cNvPr>
          <p:cNvSpPr txBox="1"/>
          <p:nvPr/>
        </p:nvSpPr>
        <p:spPr>
          <a:xfrm>
            <a:off x="5348006" y="8415159"/>
            <a:ext cx="1339627" cy="225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65" b="1" dirty="0">
                <a:latin typeface="Montserrat" panose="00000500000000000000" pitchFamily="2" charset="-52"/>
              </a:rPr>
              <a:t>Оставить отзыв:</a:t>
            </a:r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F36AB7EA-77A5-4E26-AD86-4A2E0AE6A07E}"/>
              </a:ext>
            </a:extLst>
          </p:cNvPr>
          <p:cNvSpPr/>
          <p:nvPr/>
        </p:nvSpPr>
        <p:spPr>
          <a:xfrm>
            <a:off x="385360" y="8438160"/>
            <a:ext cx="6230241" cy="1132394"/>
          </a:xfrm>
          <a:prstGeom prst="roundRect">
            <a:avLst>
              <a:gd name="adj" fmla="val 346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56"/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E28A273A-2F75-4A03-B2ED-340C2577BF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156" y="427787"/>
            <a:ext cx="1140902" cy="62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84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7DABB0-530E-4395-A5A1-2F7ACD39FC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01" y="5494815"/>
            <a:ext cx="5265779" cy="3371018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54FFFB6F-6208-4DB0-8DA4-0E1E7FDC7954}"/>
              </a:ext>
            </a:extLst>
          </p:cNvPr>
          <p:cNvSpPr txBox="1">
            <a:spLocks/>
          </p:cNvSpPr>
          <p:nvPr/>
        </p:nvSpPr>
        <p:spPr>
          <a:xfrm>
            <a:off x="252382" y="362475"/>
            <a:ext cx="3831754" cy="501666"/>
          </a:xfrm>
          <a:prstGeom prst="rect">
            <a:avLst/>
          </a:prstGeom>
        </p:spPr>
        <p:txBody>
          <a:bodyPr vert="horz" lIns="132081" tIns="66040" rIns="132081" bIns="660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22" b="1" dirty="0">
                <a:latin typeface="Montserrat" panose="00000500000000000000" pitchFamily="2" charset="-52"/>
                <a:cs typeface="Times New Roman" panose="02020603050405020304" pitchFamily="18" charset="0"/>
              </a:rPr>
              <a:t>Комплектация: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6D6E9E31-F9CB-428C-9089-CC2D4E19C8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210455"/>
              </p:ext>
            </p:extLst>
          </p:nvPr>
        </p:nvGraphicFramePr>
        <p:xfrm>
          <a:off x="340685" y="848862"/>
          <a:ext cx="3992017" cy="369824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2724293">
                  <a:extLst>
                    <a:ext uri="{9D8B030D-6E8A-4147-A177-3AD203B41FA5}">
                      <a16:colId xmlns:a16="http://schemas.microsoft.com/office/drawing/2014/main" val="1140924209"/>
                    </a:ext>
                  </a:extLst>
                </a:gridCol>
                <a:gridCol w="1267724">
                  <a:extLst>
                    <a:ext uri="{9D8B030D-6E8A-4147-A177-3AD203B41FA5}">
                      <a16:colId xmlns:a16="http://schemas.microsoft.com/office/drawing/2014/main" val="3482979625"/>
                    </a:ext>
                  </a:extLst>
                </a:gridCol>
              </a:tblGrid>
              <a:tr h="528320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latin typeface="Montserrat" panose="00000500000000000000" pitchFamily="2" charset="-52"/>
                        </a:rPr>
                        <a:t>Наименование</a:t>
                      </a:r>
                    </a:p>
                  </a:txBody>
                  <a:tcPr marL="132081" marR="132081" marT="66040" marB="660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latin typeface="Montserrat" panose="00000500000000000000" pitchFamily="2" charset="-52"/>
                        </a:rPr>
                        <a:t>Количество</a:t>
                      </a:r>
                    </a:p>
                  </a:txBody>
                  <a:tcPr marL="132081" marR="132081" marT="66040" marB="66040"/>
                </a:tc>
                <a:extLst>
                  <a:ext uri="{0D108BD9-81ED-4DB2-BD59-A6C34878D82A}">
                    <a16:rowId xmlns:a16="http://schemas.microsoft.com/office/drawing/2014/main" val="146290346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Сиденье</a:t>
                      </a:r>
                    </a:p>
                  </a:txBody>
                  <a:tcPr marL="132081" marR="132081" marT="66040" marB="66040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1 шт.</a:t>
                      </a:r>
                    </a:p>
                  </a:txBody>
                  <a:tcPr marL="132081" marR="132081" marT="66040" marB="66040"/>
                </a:tc>
                <a:extLst>
                  <a:ext uri="{0D108BD9-81ED-4DB2-BD59-A6C34878D82A}">
                    <a16:rowId xmlns:a16="http://schemas.microsoft.com/office/drawing/2014/main" val="4179931218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Бельевой ящик с направляющими</a:t>
                      </a:r>
                    </a:p>
                  </a:txBody>
                  <a:tcPr marL="132081" marR="132081" marT="66040" marB="66040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1 шт.</a:t>
                      </a:r>
                    </a:p>
                  </a:txBody>
                  <a:tcPr marL="132081" marR="132081" marT="66040" marB="66040"/>
                </a:tc>
                <a:extLst>
                  <a:ext uri="{0D108BD9-81ED-4DB2-BD59-A6C34878D82A}">
                    <a16:rowId xmlns:a16="http://schemas.microsoft.com/office/drawing/2014/main" val="181937605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Montserrat" panose="00000500000000000000" pitchFamily="2" charset="-52"/>
                        </a:rPr>
                        <a:t>Спинка падающая</a:t>
                      </a:r>
                    </a:p>
                  </a:txBody>
                  <a:tcPr marL="132081" marR="132081" marT="66040" marB="66040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1 шт.</a:t>
                      </a:r>
                    </a:p>
                  </a:txBody>
                  <a:tcPr marL="132081" marR="132081" marT="66040" marB="66040"/>
                </a:tc>
                <a:extLst>
                  <a:ext uri="{0D108BD9-81ED-4DB2-BD59-A6C34878D82A}">
                    <a16:rowId xmlns:a16="http://schemas.microsoft.com/office/drawing/2014/main" val="3906578647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Подлокотник</a:t>
                      </a:r>
                    </a:p>
                  </a:txBody>
                  <a:tcPr marL="132081" marR="132081" marT="66040" marB="66040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2 шт.</a:t>
                      </a:r>
                    </a:p>
                  </a:txBody>
                  <a:tcPr marL="132081" marR="132081" marT="66040" marB="66040"/>
                </a:tc>
                <a:extLst>
                  <a:ext uri="{0D108BD9-81ED-4DB2-BD59-A6C34878D82A}">
                    <a16:rowId xmlns:a16="http://schemas.microsoft.com/office/drawing/2014/main" val="4204233637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Подушка </a:t>
                      </a:r>
                      <a:r>
                        <a:rPr lang="ru-RU" sz="1300" dirty="0" err="1">
                          <a:latin typeface="Montserrat" panose="00000500000000000000" pitchFamily="2" charset="-52"/>
                        </a:rPr>
                        <a:t>приспинная</a:t>
                      </a:r>
                      <a:endParaRPr lang="ru-RU" sz="1300" dirty="0">
                        <a:latin typeface="Montserrat" panose="00000500000000000000" pitchFamily="2" charset="-52"/>
                      </a:endParaRPr>
                    </a:p>
                  </a:txBody>
                  <a:tcPr marL="132081" marR="132081" marT="66040" marB="66040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2 шт.</a:t>
                      </a:r>
                    </a:p>
                  </a:txBody>
                  <a:tcPr marL="132081" marR="132081" marT="66040" marB="66040"/>
                </a:tc>
                <a:extLst>
                  <a:ext uri="{0D108BD9-81ED-4DB2-BD59-A6C34878D82A}">
                    <a16:rowId xmlns:a16="http://schemas.microsoft.com/office/drawing/2014/main" val="20240706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Подушка декоративная</a:t>
                      </a:r>
                    </a:p>
                  </a:txBody>
                  <a:tcPr marL="132081" marR="132081" marT="66040" marB="66040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2 шт.</a:t>
                      </a:r>
                    </a:p>
                  </a:txBody>
                  <a:tcPr marL="132081" marR="132081" marT="66040" marB="66040"/>
                </a:tc>
                <a:extLst>
                  <a:ext uri="{0D108BD9-81ED-4DB2-BD59-A6C34878D82A}">
                    <a16:rowId xmlns:a16="http://schemas.microsoft.com/office/drawing/2014/main" val="416020006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Опора</a:t>
                      </a:r>
                    </a:p>
                  </a:txBody>
                  <a:tcPr marL="132081" marR="132081" marT="66040" marB="66040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6 шт.</a:t>
                      </a:r>
                    </a:p>
                  </a:txBody>
                  <a:tcPr marL="132081" marR="132081" marT="66040" marB="66040"/>
                </a:tc>
                <a:extLst>
                  <a:ext uri="{0D108BD9-81ED-4DB2-BD59-A6C34878D82A}">
                    <a16:rowId xmlns:a16="http://schemas.microsoft.com/office/drawing/2014/main" val="2188499647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Опора регулируемая</a:t>
                      </a:r>
                    </a:p>
                  </a:txBody>
                  <a:tcPr marL="132081" marR="132081" marT="66040" marB="66040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1 шт.</a:t>
                      </a:r>
                    </a:p>
                  </a:txBody>
                  <a:tcPr marL="132081" marR="132081" marT="66040" marB="66040"/>
                </a:tc>
                <a:extLst>
                  <a:ext uri="{0D108BD9-81ED-4DB2-BD59-A6C34878D82A}">
                    <a16:rowId xmlns:a16="http://schemas.microsoft.com/office/drawing/2014/main" val="5196979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Фурнитура</a:t>
                      </a:r>
                    </a:p>
                  </a:txBody>
                  <a:tcPr marL="132081" marR="132081" marT="66040" marB="66040"/>
                </a:tc>
                <a:tc>
                  <a:txBody>
                    <a:bodyPr/>
                    <a:lstStyle/>
                    <a:p>
                      <a:r>
                        <a:rPr lang="ru-RU" sz="1300" dirty="0">
                          <a:latin typeface="Montserrat" panose="00000500000000000000" pitchFamily="2" charset="-52"/>
                        </a:rPr>
                        <a:t>1 </a:t>
                      </a:r>
                      <a:r>
                        <a:rPr lang="ru-RU" sz="1300" dirty="0" err="1">
                          <a:latin typeface="Montserrat" panose="00000500000000000000" pitchFamily="2" charset="-52"/>
                        </a:rPr>
                        <a:t>компл</a:t>
                      </a:r>
                      <a:r>
                        <a:rPr lang="ru-RU" sz="1300" dirty="0">
                          <a:latin typeface="Montserrat" panose="00000500000000000000" pitchFamily="2" charset="-52"/>
                        </a:rPr>
                        <a:t>.</a:t>
                      </a:r>
                    </a:p>
                  </a:txBody>
                  <a:tcPr marL="132081" marR="132081" marT="66040" marB="66040"/>
                </a:tc>
                <a:extLst>
                  <a:ext uri="{0D108BD9-81ED-4DB2-BD59-A6C34878D82A}">
                    <a16:rowId xmlns:a16="http://schemas.microsoft.com/office/drawing/2014/main" val="212362042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F9B31235-E0F2-4C32-AE7B-6E145CF0B0FD}"/>
              </a:ext>
            </a:extLst>
          </p:cNvPr>
          <p:cNvSpPr txBox="1"/>
          <p:nvPr/>
        </p:nvSpPr>
        <p:spPr>
          <a:xfrm>
            <a:off x="4541786" y="1585141"/>
            <a:ext cx="1828191" cy="536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44" dirty="0">
                <a:latin typeface="Montserrat" panose="00000500000000000000" pitchFamily="2" charset="-52"/>
              </a:rPr>
              <a:t>Фурнитура в комплекте: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2006F9F-28D3-473B-95D2-6B96E6CE00AF}"/>
              </a:ext>
            </a:extLst>
          </p:cNvPr>
          <p:cNvSpPr txBox="1"/>
          <p:nvPr/>
        </p:nvSpPr>
        <p:spPr>
          <a:xfrm>
            <a:off x="5174294" y="4005517"/>
            <a:ext cx="1156416" cy="44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56" dirty="0">
                <a:latin typeface="Montserrat" panose="00000500000000000000" pitchFamily="2" charset="-52"/>
              </a:rPr>
              <a:t>Шайба 8х25</a:t>
            </a:r>
          </a:p>
          <a:p>
            <a:pPr algn="r"/>
            <a:r>
              <a:rPr lang="ru-RU" sz="1156" dirty="0">
                <a:latin typeface="Montserrat" panose="00000500000000000000" pitchFamily="2" charset="-52"/>
              </a:rPr>
              <a:t>4 шт.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02CE59D-AAC4-42E2-8D68-A13071AEAE42}"/>
              </a:ext>
            </a:extLst>
          </p:cNvPr>
          <p:cNvSpPr txBox="1"/>
          <p:nvPr/>
        </p:nvSpPr>
        <p:spPr>
          <a:xfrm>
            <a:off x="2560680" y="8857296"/>
            <a:ext cx="1535897" cy="270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Бельевой ящик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521ADB6-9265-434C-8DAB-834B5D8E52F1}"/>
              </a:ext>
            </a:extLst>
          </p:cNvPr>
          <p:cNvSpPr txBox="1"/>
          <p:nvPr/>
        </p:nvSpPr>
        <p:spPr>
          <a:xfrm>
            <a:off x="324861" y="8212235"/>
            <a:ext cx="1460523" cy="270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Подлокотник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2390AD1-379C-4B6F-8A30-BEF41A1A273B}"/>
              </a:ext>
            </a:extLst>
          </p:cNvPr>
          <p:cNvSpPr txBox="1"/>
          <p:nvPr/>
        </p:nvSpPr>
        <p:spPr>
          <a:xfrm>
            <a:off x="425086" y="6094757"/>
            <a:ext cx="1137371" cy="44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Спинка падающая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3F0E131-37FF-4672-94D2-414D056260A0}"/>
              </a:ext>
            </a:extLst>
          </p:cNvPr>
          <p:cNvSpPr txBox="1"/>
          <p:nvPr/>
        </p:nvSpPr>
        <p:spPr>
          <a:xfrm>
            <a:off x="6295478" y="9436818"/>
            <a:ext cx="394408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44" dirty="0">
                <a:latin typeface="Montserrat" panose="00000500000000000000" pitchFamily="2" charset="-52"/>
                <a:cs typeface="Segoe UI" panose="020B0502040204020203" pitchFamily="34" charset="0"/>
              </a:rPr>
              <a:t>1</a:t>
            </a:r>
          </a:p>
        </p:txBody>
      </p:sp>
      <p:cxnSp>
        <p:nvCxnSpPr>
          <p:cNvPr id="64" name="Прямая со стрелкой 63">
            <a:extLst>
              <a:ext uri="{FF2B5EF4-FFF2-40B4-BE49-F238E27FC236}">
                <a16:creationId xmlns:a16="http://schemas.microsoft.com/office/drawing/2014/main" id="{E63C0C97-A4BC-447C-AD25-F2F7151CFFC7}"/>
              </a:ext>
            </a:extLst>
          </p:cNvPr>
          <p:cNvCxnSpPr>
            <a:cxnSpLocks/>
          </p:cNvCxnSpPr>
          <p:nvPr/>
        </p:nvCxnSpPr>
        <p:spPr>
          <a:xfrm>
            <a:off x="1304195" y="6312022"/>
            <a:ext cx="614227" cy="264754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id="{3B2DB6AA-7875-4A37-95E0-48EF0679C8E0}"/>
              </a:ext>
            </a:extLst>
          </p:cNvPr>
          <p:cNvCxnSpPr>
            <a:cxnSpLocks/>
            <a:stCxn id="76" idx="0"/>
          </p:cNvCxnSpPr>
          <p:nvPr/>
        </p:nvCxnSpPr>
        <p:spPr>
          <a:xfrm flipV="1">
            <a:off x="1055123" y="7662666"/>
            <a:ext cx="465895" cy="54956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>
            <a:extLst>
              <a:ext uri="{FF2B5EF4-FFF2-40B4-BE49-F238E27FC236}">
                <a16:creationId xmlns:a16="http://schemas.microsoft.com/office/drawing/2014/main" id="{9AC076F9-5129-4C28-91DC-69E840B64B9E}"/>
              </a:ext>
            </a:extLst>
          </p:cNvPr>
          <p:cNvCxnSpPr>
            <a:cxnSpLocks/>
          </p:cNvCxnSpPr>
          <p:nvPr/>
        </p:nvCxnSpPr>
        <p:spPr>
          <a:xfrm flipH="1" flipV="1">
            <a:off x="5108301" y="7677207"/>
            <a:ext cx="467692" cy="1043142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C886C3D5-519B-4184-82FF-FDA03421E468}"/>
              </a:ext>
            </a:extLst>
          </p:cNvPr>
          <p:cNvSpPr txBox="1"/>
          <p:nvPr/>
        </p:nvSpPr>
        <p:spPr>
          <a:xfrm>
            <a:off x="5183865" y="4785888"/>
            <a:ext cx="1509863" cy="44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Подушки декоративные</a:t>
            </a:r>
          </a:p>
        </p:txBody>
      </p:sp>
      <p:cxnSp>
        <p:nvCxnSpPr>
          <p:cNvPr id="68" name="Прямая со стрелкой 67">
            <a:extLst>
              <a:ext uri="{FF2B5EF4-FFF2-40B4-BE49-F238E27FC236}">
                <a16:creationId xmlns:a16="http://schemas.microsoft.com/office/drawing/2014/main" id="{95929623-496D-4E4F-9476-43D31CFDB03F}"/>
              </a:ext>
            </a:extLst>
          </p:cNvPr>
          <p:cNvCxnSpPr>
            <a:cxnSpLocks/>
          </p:cNvCxnSpPr>
          <p:nvPr/>
        </p:nvCxnSpPr>
        <p:spPr>
          <a:xfrm flipH="1" flipV="1">
            <a:off x="2665083" y="7662667"/>
            <a:ext cx="263860" cy="1274484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0260DD3B-D56B-4E68-871D-81503BCF7B1F}"/>
              </a:ext>
            </a:extLst>
          </p:cNvPr>
          <p:cNvSpPr/>
          <p:nvPr/>
        </p:nvSpPr>
        <p:spPr>
          <a:xfrm>
            <a:off x="324864" y="4690840"/>
            <a:ext cx="6296601" cy="4426175"/>
          </a:xfrm>
          <a:prstGeom prst="roundRect">
            <a:avLst>
              <a:gd name="adj" fmla="val 1605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>
              <a:latin typeface="Montserrat" panose="00000500000000000000" pitchFamily="2" charset="-52"/>
            </a:endParaRPr>
          </a:p>
        </p:txBody>
      </p:sp>
      <p:cxnSp>
        <p:nvCxnSpPr>
          <p:cNvPr id="69" name="Прямая со стрелкой 68">
            <a:extLst>
              <a:ext uri="{FF2B5EF4-FFF2-40B4-BE49-F238E27FC236}">
                <a16:creationId xmlns:a16="http://schemas.microsoft.com/office/drawing/2014/main" id="{75C31155-6369-4D4A-AE96-B061895C9F42}"/>
              </a:ext>
            </a:extLst>
          </p:cNvPr>
          <p:cNvCxnSpPr>
            <a:cxnSpLocks/>
          </p:cNvCxnSpPr>
          <p:nvPr/>
        </p:nvCxnSpPr>
        <p:spPr>
          <a:xfrm flipH="1">
            <a:off x="5526225" y="5966896"/>
            <a:ext cx="443296" cy="38289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E98743-A553-4FB5-B63B-F2BB7888CD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97" y="2101158"/>
            <a:ext cx="331828" cy="18434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2678F9E-1311-495F-976F-FBEAFE705B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783" y="2239998"/>
            <a:ext cx="331936" cy="59084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DA65C7D-6962-40E5-8749-0CBB2F117F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290" y="4072183"/>
            <a:ext cx="706722" cy="357332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E33F8557-F068-4F30-9C6E-CA5FD70FFCB7}"/>
              </a:ext>
            </a:extLst>
          </p:cNvPr>
          <p:cNvSpPr txBox="1"/>
          <p:nvPr/>
        </p:nvSpPr>
        <p:spPr>
          <a:xfrm>
            <a:off x="5866568" y="2335551"/>
            <a:ext cx="782720" cy="625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Винт М6х20</a:t>
            </a:r>
          </a:p>
          <a:p>
            <a:r>
              <a:rPr lang="ru-RU" sz="1156" dirty="0">
                <a:latin typeface="Montserrat" panose="00000500000000000000" pitchFamily="2" charset="-52"/>
              </a:rPr>
              <a:t>9 шт.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D078DE3-9894-4147-9E3A-EC71837E84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4228">
            <a:off x="1366489" y="4919341"/>
            <a:ext cx="1529295" cy="784924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58AB72A8-A935-492A-8811-31D0CC7003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4228">
            <a:off x="2353750" y="4906995"/>
            <a:ext cx="1529295" cy="78492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1FD6E86-3F68-41AF-B4AC-F2A949DBC5D6}"/>
              </a:ext>
            </a:extLst>
          </p:cNvPr>
          <p:cNvSpPr txBox="1"/>
          <p:nvPr/>
        </p:nvSpPr>
        <p:spPr>
          <a:xfrm>
            <a:off x="252379" y="4879299"/>
            <a:ext cx="1358928" cy="44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Подушки </a:t>
            </a:r>
            <a:r>
              <a:rPr lang="ru-RU" sz="1156" dirty="0" err="1">
                <a:latin typeface="Montserrat" panose="00000500000000000000" pitchFamily="2" charset="-52"/>
              </a:rPr>
              <a:t>приспинные</a:t>
            </a:r>
            <a:endParaRPr lang="ru-RU" sz="1156" dirty="0">
              <a:latin typeface="Montserrat" panose="00000500000000000000" pitchFamily="2" charset="-52"/>
            </a:endParaRPr>
          </a:p>
        </p:txBody>
      </p:sp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7A2E1A5A-B466-4263-B40D-1E882F9F2D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20788">
            <a:off x="4475882" y="4883393"/>
            <a:ext cx="709955" cy="631157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2EA50805-2786-4BAB-9819-4D85EA0BC9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20788">
            <a:off x="4492830" y="5279178"/>
            <a:ext cx="709955" cy="631157"/>
          </a:xfrm>
          <a:prstGeom prst="rect">
            <a:avLst/>
          </a:prstGeom>
        </p:spPr>
      </p:pic>
      <p:cxnSp>
        <p:nvCxnSpPr>
          <p:cNvPr id="79" name="Прямая со стрелкой 78">
            <a:extLst>
              <a:ext uri="{FF2B5EF4-FFF2-40B4-BE49-F238E27FC236}">
                <a16:creationId xmlns:a16="http://schemas.microsoft.com/office/drawing/2014/main" id="{D3C1F6D6-5FBE-4F7F-8CAA-268F912D2D26}"/>
              </a:ext>
            </a:extLst>
          </p:cNvPr>
          <p:cNvCxnSpPr>
            <a:cxnSpLocks/>
          </p:cNvCxnSpPr>
          <p:nvPr/>
        </p:nvCxnSpPr>
        <p:spPr>
          <a:xfrm flipH="1">
            <a:off x="4857726" y="5296328"/>
            <a:ext cx="806406" cy="298425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311FC1EA-2F1A-48E2-9A6E-22C7F5A067F2}"/>
              </a:ext>
            </a:extLst>
          </p:cNvPr>
          <p:cNvSpPr txBox="1"/>
          <p:nvPr/>
        </p:nvSpPr>
        <p:spPr>
          <a:xfrm>
            <a:off x="5355028" y="5582628"/>
            <a:ext cx="1442538" cy="270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Подлокотник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73C4456-847C-43A7-89FF-A4D2985CED8B}"/>
              </a:ext>
            </a:extLst>
          </p:cNvPr>
          <p:cNvSpPr txBox="1"/>
          <p:nvPr/>
        </p:nvSpPr>
        <p:spPr>
          <a:xfrm>
            <a:off x="5183860" y="8736429"/>
            <a:ext cx="1168712" cy="270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Сиденье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BFAF87F-2C63-4E51-94A2-732F447A030C}"/>
              </a:ext>
            </a:extLst>
          </p:cNvPr>
          <p:cNvSpPr txBox="1"/>
          <p:nvPr/>
        </p:nvSpPr>
        <p:spPr>
          <a:xfrm>
            <a:off x="1242927" y="8807744"/>
            <a:ext cx="1037373" cy="270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Опоры</a:t>
            </a:r>
          </a:p>
        </p:txBody>
      </p:sp>
      <p:cxnSp>
        <p:nvCxnSpPr>
          <p:cNvPr id="89" name="Прямая со стрелкой 88">
            <a:extLst>
              <a:ext uri="{FF2B5EF4-FFF2-40B4-BE49-F238E27FC236}">
                <a16:creationId xmlns:a16="http://schemas.microsoft.com/office/drawing/2014/main" id="{9D6E80B9-0857-4630-9FC4-E914BF6DA3E7}"/>
              </a:ext>
            </a:extLst>
          </p:cNvPr>
          <p:cNvCxnSpPr>
            <a:cxnSpLocks/>
            <a:stCxn id="88" idx="0"/>
          </p:cNvCxnSpPr>
          <p:nvPr/>
        </p:nvCxnSpPr>
        <p:spPr>
          <a:xfrm flipV="1">
            <a:off x="1761614" y="8470326"/>
            <a:ext cx="362427" cy="337418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>
            <a:extLst>
              <a:ext uri="{FF2B5EF4-FFF2-40B4-BE49-F238E27FC236}">
                <a16:creationId xmlns:a16="http://schemas.microsoft.com/office/drawing/2014/main" id="{87D0152F-6C7D-4D6D-8775-2F749181D503}"/>
              </a:ext>
            </a:extLst>
          </p:cNvPr>
          <p:cNvCxnSpPr>
            <a:cxnSpLocks/>
            <a:stCxn id="38" idx="2"/>
          </p:cNvCxnSpPr>
          <p:nvPr/>
        </p:nvCxnSpPr>
        <p:spPr>
          <a:xfrm>
            <a:off x="931843" y="5327370"/>
            <a:ext cx="1370920" cy="47963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рямоугольник: скругленные углы 91">
            <a:extLst>
              <a:ext uri="{FF2B5EF4-FFF2-40B4-BE49-F238E27FC236}">
                <a16:creationId xmlns:a16="http://schemas.microsoft.com/office/drawing/2014/main" id="{469BEE94-E7D4-410B-989A-A801B44D49E5}"/>
              </a:ext>
            </a:extLst>
          </p:cNvPr>
          <p:cNvSpPr/>
          <p:nvPr/>
        </p:nvSpPr>
        <p:spPr>
          <a:xfrm>
            <a:off x="4435056" y="1559514"/>
            <a:ext cx="2186409" cy="3013745"/>
          </a:xfrm>
          <a:prstGeom prst="roundRect">
            <a:avLst>
              <a:gd name="adj" fmla="val 3594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>
              <a:latin typeface="Montserrat" panose="00000500000000000000" pitchFamily="2" charset="-52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4E106CA-28FC-4004-8DC8-AE64424E9393}"/>
              </a:ext>
            </a:extLst>
          </p:cNvPr>
          <p:cNvSpPr txBox="1"/>
          <p:nvPr/>
        </p:nvSpPr>
        <p:spPr>
          <a:xfrm>
            <a:off x="4710072" y="2315411"/>
            <a:ext cx="782720" cy="625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Болт М8х70</a:t>
            </a:r>
          </a:p>
          <a:p>
            <a:r>
              <a:rPr lang="ru-RU" sz="1156" dirty="0">
                <a:latin typeface="Montserrat" panose="00000500000000000000" pitchFamily="2" charset="-52"/>
              </a:rPr>
              <a:t>4 шт.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3876667-6AB5-40C8-8685-2A5408AD05C7}"/>
              </a:ext>
            </a:extLst>
          </p:cNvPr>
          <p:cNvSpPr txBox="1"/>
          <p:nvPr/>
        </p:nvSpPr>
        <p:spPr>
          <a:xfrm>
            <a:off x="252380" y="9130085"/>
            <a:ext cx="6335046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13" dirty="0">
                <a:latin typeface="Montserrat" panose="00000500000000000000" pitchFamily="2" charset="-52"/>
              </a:rPr>
              <a:t>В целях улучшения и совершенствования продукции производитель оставляет за собой право вносить изменения в дизайн и конструктив товара.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591678-3918-45FA-81B2-313BD6F5F0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732" y="8557238"/>
            <a:ext cx="204702" cy="3506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1C7C57-2722-4812-97A1-AD2958DA0C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67442" flipV="1">
            <a:off x="5203899" y="3106237"/>
            <a:ext cx="697378" cy="400089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591768E9-7400-42D2-9868-C35F03BDB057}"/>
              </a:ext>
            </a:extLst>
          </p:cNvPr>
          <p:cNvSpPr txBox="1"/>
          <p:nvPr/>
        </p:nvSpPr>
        <p:spPr>
          <a:xfrm>
            <a:off x="5621840" y="3088254"/>
            <a:ext cx="977378" cy="625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Саморез 3,5х20</a:t>
            </a:r>
          </a:p>
          <a:p>
            <a:r>
              <a:rPr lang="ru-RU" sz="1156" dirty="0">
                <a:latin typeface="Montserrat" panose="00000500000000000000" pitchFamily="2" charset="-52"/>
              </a:rPr>
              <a:t>4 шт.</a:t>
            </a:r>
          </a:p>
        </p:txBody>
      </p:sp>
    </p:spTree>
    <p:extLst>
      <p:ext uri="{BB962C8B-B14F-4D97-AF65-F5344CB8AC3E}">
        <p14:creationId xmlns:p14="http://schemas.microsoft.com/office/powerpoint/2010/main" val="2720110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F2470FD0-CCF0-4C0A-8A8F-E8FFBAF79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907" y="1030377"/>
            <a:ext cx="674316" cy="674316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97B0C36B-1647-48CB-8432-1A02949901D0}"/>
              </a:ext>
            </a:extLst>
          </p:cNvPr>
          <p:cNvSpPr txBox="1"/>
          <p:nvPr/>
        </p:nvSpPr>
        <p:spPr>
          <a:xfrm>
            <a:off x="1699909" y="169469"/>
            <a:ext cx="3601152" cy="403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22" b="1" dirty="0">
                <a:latin typeface="Montserrat" panose="00000500000000000000" pitchFamily="2" charset="-52"/>
              </a:rPr>
              <a:t>Инструкция по сборке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F09F55B-9549-4A00-A5C6-E25F5C2A835B}"/>
              </a:ext>
            </a:extLst>
          </p:cNvPr>
          <p:cNvSpPr txBox="1"/>
          <p:nvPr/>
        </p:nvSpPr>
        <p:spPr>
          <a:xfrm>
            <a:off x="237041" y="672769"/>
            <a:ext cx="1828191" cy="536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44" dirty="0">
                <a:latin typeface="Montserrat" panose="00000500000000000000" pitchFamily="2" charset="-52"/>
              </a:rPr>
              <a:t>Вам потребуется: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9F039FD-063F-4F67-B15C-876177C993F1}"/>
              </a:ext>
            </a:extLst>
          </p:cNvPr>
          <p:cNvSpPr txBox="1"/>
          <p:nvPr/>
        </p:nvSpPr>
        <p:spPr>
          <a:xfrm>
            <a:off x="6471742" y="9392164"/>
            <a:ext cx="394408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44" dirty="0">
                <a:latin typeface="Montserrat" panose="00000500000000000000" pitchFamily="2" charset="-52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94" name="Заголовок 1">
            <a:extLst>
              <a:ext uri="{FF2B5EF4-FFF2-40B4-BE49-F238E27FC236}">
                <a16:creationId xmlns:a16="http://schemas.microsoft.com/office/drawing/2014/main" id="{B3B02E2F-BF2C-4B5F-8626-B676DDEDB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66" y="5611187"/>
            <a:ext cx="6651928" cy="98343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156" b="1" dirty="0">
                <a:latin typeface="Montserrat" panose="00000500000000000000" pitchFamily="2" charset="-52"/>
              </a:rPr>
              <a:t>Шаг 2</a:t>
            </a:r>
            <a:br>
              <a:rPr lang="ru-RU" sz="1156" dirty="0">
                <a:latin typeface="Montserrat" panose="00000500000000000000" pitchFamily="2" charset="-52"/>
              </a:rPr>
            </a:br>
            <a:r>
              <a:rPr lang="ru-RU" sz="1156" dirty="0">
                <a:latin typeface="Montserrat" panose="00000500000000000000" pitchFamily="2" charset="-52"/>
              </a:rPr>
              <a:t>Прикрутить регулируемую опору к бельевому ящику саморезами 3.5*20.</a:t>
            </a:r>
            <a:br>
              <a:rPr lang="ru-RU" sz="1156" dirty="0">
                <a:latin typeface="Montserrat" panose="00000500000000000000" pitchFamily="2" charset="-52"/>
              </a:rPr>
            </a:br>
            <a:r>
              <a:rPr lang="ru-RU" sz="1156" dirty="0">
                <a:latin typeface="Montserrat" panose="00000500000000000000" pitchFamily="2" charset="-52"/>
              </a:rPr>
              <a:t>Вкрутить опоры в основание подлокотника (4 шт.). Установить </a:t>
            </a:r>
            <a:br>
              <a:rPr lang="ru-RU" sz="1156" dirty="0">
                <a:latin typeface="Montserrat" panose="00000500000000000000" pitchFamily="2" charset="-52"/>
              </a:rPr>
            </a:br>
            <a:r>
              <a:rPr lang="ru-RU" sz="1156" dirty="0">
                <a:latin typeface="Montserrat" panose="00000500000000000000" pitchFamily="2" charset="-52"/>
              </a:rPr>
              <a:t>подлокотники к бельевому ящику на Болт М8*70 + Шайба 8*25 – по 2 шт. на подлокотник. Вкрутить болты вручную, затянуть их гаечным ключом 13 мм</a:t>
            </a:r>
          </a:p>
        </p:txBody>
      </p:sp>
      <p:sp>
        <p:nvSpPr>
          <p:cNvPr id="95" name="Прямоугольник: скругленные углы 94">
            <a:extLst>
              <a:ext uri="{FF2B5EF4-FFF2-40B4-BE49-F238E27FC236}">
                <a16:creationId xmlns:a16="http://schemas.microsoft.com/office/drawing/2014/main" id="{D07595B7-09EA-436E-98F4-F4D4B0FA78CA}"/>
              </a:ext>
            </a:extLst>
          </p:cNvPr>
          <p:cNvSpPr/>
          <p:nvPr/>
        </p:nvSpPr>
        <p:spPr>
          <a:xfrm>
            <a:off x="260070" y="1925127"/>
            <a:ext cx="6285581" cy="3510441"/>
          </a:xfrm>
          <a:prstGeom prst="roundRect">
            <a:avLst>
              <a:gd name="adj" fmla="val 3594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>
              <a:latin typeface="Montserrat" panose="00000500000000000000" pitchFamily="2" charset="-52"/>
            </a:endParaRPr>
          </a:p>
        </p:txBody>
      </p:sp>
      <p:sp>
        <p:nvSpPr>
          <p:cNvPr id="96" name="Прямоугольник: скругленные углы 95">
            <a:extLst>
              <a:ext uri="{FF2B5EF4-FFF2-40B4-BE49-F238E27FC236}">
                <a16:creationId xmlns:a16="http://schemas.microsoft.com/office/drawing/2014/main" id="{3A393BE8-8682-48BE-B70E-192674897E72}"/>
              </a:ext>
            </a:extLst>
          </p:cNvPr>
          <p:cNvSpPr/>
          <p:nvPr/>
        </p:nvSpPr>
        <p:spPr>
          <a:xfrm>
            <a:off x="297326" y="5531014"/>
            <a:ext cx="6278299" cy="3959232"/>
          </a:xfrm>
          <a:prstGeom prst="roundRect">
            <a:avLst>
              <a:gd name="adj" fmla="val 3594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>
              <a:latin typeface="Montserrat" panose="00000500000000000000" pitchFamily="2" charset="-52"/>
            </a:endParaRPr>
          </a:p>
        </p:txBody>
      </p:sp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49D2E1FA-2C75-4BB7-B9D0-43BD83CFF5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593" y="705113"/>
            <a:ext cx="485895" cy="1091187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729D68F0-B740-42C7-9124-CD1060C520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27252">
            <a:off x="3032317" y="1190263"/>
            <a:ext cx="1188389" cy="184116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FC81E53F-8806-4921-963C-EAD33F71E627}"/>
              </a:ext>
            </a:extLst>
          </p:cNvPr>
          <p:cNvSpPr txBox="1"/>
          <p:nvPr/>
        </p:nvSpPr>
        <p:spPr>
          <a:xfrm>
            <a:off x="3508587" y="1337558"/>
            <a:ext cx="1192221" cy="44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Отвёртка</a:t>
            </a:r>
          </a:p>
          <a:p>
            <a:r>
              <a:rPr lang="ru-RU" sz="1156" dirty="0">
                <a:latin typeface="Montserrat" panose="00000500000000000000" pitchFamily="2" charset="-52"/>
              </a:rPr>
              <a:t>крестовая</a:t>
            </a:r>
          </a:p>
        </p:txBody>
      </p:sp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D0F396B1-585E-4526-927A-AAC2914805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60138">
            <a:off x="4694274" y="1240438"/>
            <a:ext cx="1058207" cy="220802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E360C45D-9FC8-4A07-A9F7-A9900925A2EF}"/>
              </a:ext>
            </a:extLst>
          </p:cNvPr>
          <p:cNvSpPr txBox="1"/>
          <p:nvPr/>
        </p:nvSpPr>
        <p:spPr>
          <a:xfrm>
            <a:off x="5246908" y="1273869"/>
            <a:ext cx="1196754" cy="44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Гаечный </a:t>
            </a:r>
          </a:p>
          <a:p>
            <a:r>
              <a:rPr lang="ru-RU" sz="1156" dirty="0">
                <a:latin typeface="Montserrat" panose="00000500000000000000" pitchFamily="2" charset="-52"/>
              </a:rPr>
              <a:t>ключ 13мм</a:t>
            </a:r>
          </a:p>
        </p:txBody>
      </p:sp>
      <p:sp>
        <p:nvSpPr>
          <p:cNvPr id="103" name="Прямоугольник: скругленные углы 102">
            <a:extLst>
              <a:ext uri="{FF2B5EF4-FFF2-40B4-BE49-F238E27FC236}">
                <a16:creationId xmlns:a16="http://schemas.microsoft.com/office/drawing/2014/main" id="{C881658B-F99A-4BA6-B722-67C15B444BFE}"/>
              </a:ext>
            </a:extLst>
          </p:cNvPr>
          <p:cNvSpPr/>
          <p:nvPr/>
        </p:nvSpPr>
        <p:spPr>
          <a:xfrm>
            <a:off x="260070" y="680219"/>
            <a:ext cx="6285581" cy="1148401"/>
          </a:xfrm>
          <a:prstGeom prst="roundRect">
            <a:avLst>
              <a:gd name="adj" fmla="val 5865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>
              <a:latin typeface="Montserrat" panose="00000500000000000000" pitchFamily="2" charset="-52"/>
            </a:endParaRPr>
          </a:p>
        </p:txBody>
      </p:sp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917BBC7E-9095-4639-96EA-3CDF9FF658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9057">
            <a:off x="279043" y="6434738"/>
            <a:ext cx="6375899" cy="3651014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919CEC5F-E766-4A3A-BA65-6F7F74B4DF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34628">
            <a:off x="3860406" y="6349364"/>
            <a:ext cx="193931" cy="1077395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386F388C-68CA-428A-9CBB-18882C0F66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0" y="6715430"/>
            <a:ext cx="419250" cy="211981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D820CD5D-E617-49F5-8CBA-A546ACBF1BC9}"/>
              </a:ext>
            </a:extLst>
          </p:cNvPr>
          <p:cNvSpPr txBox="1"/>
          <p:nvPr/>
        </p:nvSpPr>
        <p:spPr>
          <a:xfrm>
            <a:off x="926694" y="6659974"/>
            <a:ext cx="1091746" cy="270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Шайба 8х25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1CEA090-7198-4A65-88B9-8B9FAD2B99A3}"/>
              </a:ext>
            </a:extLst>
          </p:cNvPr>
          <p:cNvSpPr txBox="1"/>
          <p:nvPr/>
        </p:nvSpPr>
        <p:spPr>
          <a:xfrm>
            <a:off x="2642134" y="6597386"/>
            <a:ext cx="782720" cy="44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Болт М8х70</a:t>
            </a:r>
          </a:p>
        </p:txBody>
      </p:sp>
      <p:cxnSp>
        <p:nvCxnSpPr>
          <p:cNvPr id="109" name="Прямая со стрелкой 108">
            <a:extLst>
              <a:ext uri="{FF2B5EF4-FFF2-40B4-BE49-F238E27FC236}">
                <a16:creationId xmlns:a16="http://schemas.microsoft.com/office/drawing/2014/main" id="{108C5683-A652-43C3-AC11-31935D937A3C}"/>
              </a:ext>
            </a:extLst>
          </p:cNvPr>
          <p:cNvCxnSpPr>
            <a:cxnSpLocks/>
          </p:cNvCxnSpPr>
          <p:nvPr/>
        </p:nvCxnSpPr>
        <p:spPr>
          <a:xfrm>
            <a:off x="1945151" y="6821422"/>
            <a:ext cx="3588025" cy="839260"/>
          </a:xfrm>
          <a:prstGeom prst="straightConnector1">
            <a:avLst/>
          </a:prstGeom>
          <a:ln w="952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id="{68028B4C-A2C8-4293-9A98-778E0067F2A8}"/>
              </a:ext>
            </a:extLst>
          </p:cNvPr>
          <p:cNvGrpSpPr/>
          <p:nvPr/>
        </p:nvGrpSpPr>
        <p:grpSpPr>
          <a:xfrm rot="465997">
            <a:off x="977407" y="2264968"/>
            <a:ext cx="4850907" cy="2835307"/>
            <a:chOff x="5588389" y="2963725"/>
            <a:chExt cx="3988871" cy="2196515"/>
          </a:xfrm>
        </p:grpSpPr>
        <p:pic>
          <p:nvPicPr>
            <p:cNvPr id="111" name="Рисунок 110">
              <a:extLst>
                <a:ext uri="{FF2B5EF4-FFF2-40B4-BE49-F238E27FC236}">
                  <a16:creationId xmlns:a16="http://schemas.microsoft.com/office/drawing/2014/main" id="{9FFB3A74-F074-4CC7-97C6-003576E49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26801">
              <a:off x="5588389" y="2963725"/>
              <a:ext cx="3954717" cy="2196515"/>
            </a:xfrm>
            <a:prstGeom prst="rect">
              <a:avLst/>
            </a:prstGeom>
          </p:spPr>
        </p:pic>
        <p:cxnSp>
          <p:nvCxnSpPr>
            <p:cNvPr id="112" name="Прямая со стрелкой 111">
              <a:extLst>
                <a:ext uri="{FF2B5EF4-FFF2-40B4-BE49-F238E27FC236}">
                  <a16:creationId xmlns:a16="http://schemas.microsoft.com/office/drawing/2014/main" id="{AA3FCF44-6A9C-4D36-8635-C6F416D917E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0775" y="3878718"/>
              <a:ext cx="146172" cy="393683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 стрелкой 112">
              <a:extLst>
                <a:ext uri="{FF2B5EF4-FFF2-40B4-BE49-F238E27FC236}">
                  <a16:creationId xmlns:a16="http://schemas.microsoft.com/office/drawing/2014/main" id="{BB33DA19-D91C-410B-B7D4-BD45E07FA6C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444038" y="3878718"/>
              <a:ext cx="133222" cy="413239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Заголовок 1">
            <a:extLst>
              <a:ext uri="{FF2B5EF4-FFF2-40B4-BE49-F238E27FC236}">
                <a16:creationId xmlns:a16="http://schemas.microsoft.com/office/drawing/2014/main" id="{B82309CB-F9B6-4FE4-80DF-C77D712CFDDF}"/>
              </a:ext>
            </a:extLst>
          </p:cNvPr>
          <p:cNvSpPr txBox="1">
            <a:spLocks/>
          </p:cNvSpPr>
          <p:nvPr/>
        </p:nvSpPr>
        <p:spPr>
          <a:xfrm>
            <a:off x="260071" y="1924064"/>
            <a:ext cx="6526625" cy="651378"/>
          </a:xfrm>
          <a:prstGeom prst="rect">
            <a:avLst/>
          </a:prstGeom>
        </p:spPr>
        <p:txBody>
          <a:bodyPr vert="horz" lIns="132081" tIns="66040" rIns="132081" bIns="6604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156" b="1" dirty="0">
                <a:latin typeface="Montserrat" panose="00000500000000000000" pitchFamily="2" charset="-52"/>
              </a:rPr>
              <a:t>Шаг 1</a:t>
            </a:r>
            <a:br>
              <a:rPr lang="ru-RU" sz="1156" dirty="0">
                <a:latin typeface="Montserrat" panose="00000500000000000000" pitchFamily="2" charset="-52"/>
              </a:rPr>
            </a:br>
            <a:r>
              <a:rPr lang="ru-RU" sz="1156" dirty="0">
                <a:latin typeface="Montserrat" panose="00000500000000000000" pitchFamily="2" charset="-52"/>
              </a:rPr>
              <a:t>Вкрутить опоры в цоколь сиденья (2 шт.)</a:t>
            </a:r>
            <a:endParaRPr lang="ru-RU" sz="1300" dirty="0">
              <a:latin typeface="Montserrat" panose="00000500000000000000" pitchFamily="2" charset="-52"/>
            </a:endParaRPr>
          </a:p>
        </p:txBody>
      </p:sp>
      <p:cxnSp>
        <p:nvCxnSpPr>
          <p:cNvPr id="115" name="Прямая со стрелкой 114">
            <a:extLst>
              <a:ext uri="{FF2B5EF4-FFF2-40B4-BE49-F238E27FC236}">
                <a16:creationId xmlns:a16="http://schemas.microsoft.com/office/drawing/2014/main" id="{60144AEE-D21A-4E17-926F-9CF5832CE856}"/>
              </a:ext>
            </a:extLst>
          </p:cNvPr>
          <p:cNvCxnSpPr>
            <a:cxnSpLocks/>
          </p:cNvCxnSpPr>
          <p:nvPr/>
        </p:nvCxnSpPr>
        <p:spPr>
          <a:xfrm flipH="1" flipV="1">
            <a:off x="883892" y="8700323"/>
            <a:ext cx="140504" cy="383122"/>
          </a:xfrm>
          <a:prstGeom prst="straightConnector1">
            <a:avLst/>
          </a:prstGeom>
          <a:ln w="952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 стрелкой 115">
            <a:extLst>
              <a:ext uri="{FF2B5EF4-FFF2-40B4-BE49-F238E27FC236}">
                <a16:creationId xmlns:a16="http://schemas.microsoft.com/office/drawing/2014/main" id="{9DB9407B-40C9-408F-A17D-46A328C39948}"/>
              </a:ext>
            </a:extLst>
          </p:cNvPr>
          <p:cNvCxnSpPr>
            <a:cxnSpLocks/>
          </p:cNvCxnSpPr>
          <p:nvPr/>
        </p:nvCxnSpPr>
        <p:spPr>
          <a:xfrm flipH="1" flipV="1">
            <a:off x="3519290" y="8311700"/>
            <a:ext cx="107220" cy="388626"/>
          </a:xfrm>
          <a:prstGeom prst="straightConnector1">
            <a:avLst/>
          </a:prstGeom>
          <a:ln w="952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>
            <a:extLst>
              <a:ext uri="{FF2B5EF4-FFF2-40B4-BE49-F238E27FC236}">
                <a16:creationId xmlns:a16="http://schemas.microsoft.com/office/drawing/2014/main" id="{FAA3DF74-C2C4-4DE3-9D05-0327E243FEFD}"/>
              </a:ext>
            </a:extLst>
          </p:cNvPr>
          <p:cNvCxnSpPr>
            <a:cxnSpLocks/>
          </p:cNvCxnSpPr>
          <p:nvPr/>
        </p:nvCxnSpPr>
        <p:spPr>
          <a:xfrm flipH="1" flipV="1">
            <a:off x="1385349" y="7931961"/>
            <a:ext cx="87223" cy="328288"/>
          </a:xfrm>
          <a:prstGeom prst="straightConnector1">
            <a:avLst/>
          </a:prstGeom>
          <a:ln w="952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 стрелкой 117">
            <a:extLst>
              <a:ext uri="{FF2B5EF4-FFF2-40B4-BE49-F238E27FC236}">
                <a16:creationId xmlns:a16="http://schemas.microsoft.com/office/drawing/2014/main" id="{6EFB09D7-BAA6-4AF4-B859-A2AB327472E3}"/>
              </a:ext>
            </a:extLst>
          </p:cNvPr>
          <p:cNvCxnSpPr>
            <a:cxnSpLocks/>
          </p:cNvCxnSpPr>
          <p:nvPr/>
        </p:nvCxnSpPr>
        <p:spPr>
          <a:xfrm flipH="1" flipV="1">
            <a:off x="5635144" y="8649332"/>
            <a:ext cx="86583" cy="434113"/>
          </a:xfrm>
          <a:prstGeom prst="straightConnector1">
            <a:avLst/>
          </a:prstGeom>
          <a:ln w="952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 стрелкой 118">
            <a:extLst>
              <a:ext uri="{FF2B5EF4-FFF2-40B4-BE49-F238E27FC236}">
                <a16:creationId xmlns:a16="http://schemas.microsoft.com/office/drawing/2014/main" id="{4F0DA4C4-386F-4180-AA56-848129C4D73B}"/>
              </a:ext>
            </a:extLst>
          </p:cNvPr>
          <p:cNvCxnSpPr>
            <a:cxnSpLocks/>
          </p:cNvCxnSpPr>
          <p:nvPr/>
        </p:nvCxnSpPr>
        <p:spPr>
          <a:xfrm flipH="1" flipV="1">
            <a:off x="6185499" y="7931600"/>
            <a:ext cx="84668" cy="328647"/>
          </a:xfrm>
          <a:prstGeom prst="straightConnector1">
            <a:avLst/>
          </a:prstGeom>
          <a:ln w="952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8A689571-77CF-4CF4-836E-81CFE49FCA2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85996" flipV="1">
            <a:off x="3065789" y="8737214"/>
            <a:ext cx="391985" cy="224884"/>
          </a:xfrm>
          <a:prstGeom prst="rect">
            <a:avLst/>
          </a:prstGeom>
        </p:spPr>
      </p:pic>
      <p:sp>
        <p:nvSpPr>
          <p:cNvPr id="122" name="TextBox 121">
            <a:extLst>
              <a:ext uri="{FF2B5EF4-FFF2-40B4-BE49-F238E27FC236}">
                <a16:creationId xmlns:a16="http://schemas.microsoft.com/office/drawing/2014/main" id="{2E71D84F-0DFC-43DC-A8B4-CA2A5C18BD77}"/>
              </a:ext>
            </a:extLst>
          </p:cNvPr>
          <p:cNvSpPr txBox="1"/>
          <p:nvPr/>
        </p:nvSpPr>
        <p:spPr>
          <a:xfrm>
            <a:off x="2327710" y="8855128"/>
            <a:ext cx="977378" cy="559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13" dirty="0">
                <a:latin typeface="Montserrat" panose="00000500000000000000" pitchFamily="2" charset="-52"/>
              </a:rPr>
              <a:t>Саморез 3,5х20</a:t>
            </a:r>
          </a:p>
          <a:p>
            <a:r>
              <a:rPr lang="ru-RU" sz="1013" dirty="0">
                <a:latin typeface="Montserrat" panose="00000500000000000000" pitchFamily="2" charset="-52"/>
              </a:rPr>
              <a:t>4 шт.</a:t>
            </a:r>
          </a:p>
        </p:txBody>
      </p:sp>
    </p:spTree>
    <p:extLst>
      <p:ext uri="{BB962C8B-B14F-4D97-AF65-F5344CB8AC3E}">
        <p14:creationId xmlns:p14="http://schemas.microsoft.com/office/powerpoint/2010/main" val="3135928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D79C5B70-4450-4AA9-8ECB-A4522C2020B5}"/>
              </a:ext>
            </a:extLst>
          </p:cNvPr>
          <p:cNvSpPr txBox="1">
            <a:spLocks/>
          </p:cNvSpPr>
          <p:nvPr/>
        </p:nvSpPr>
        <p:spPr>
          <a:xfrm>
            <a:off x="103769" y="7723833"/>
            <a:ext cx="6759926" cy="512125"/>
          </a:xfrm>
          <a:prstGeom prst="rect">
            <a:avLst/>
          </a:prstGeom>
        </p:spPr>
        <p:txBody>
          <a:bodyPr vert="horz" lIns="132081" tIns="66040" rIns="132081" bIns="6604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1156" dirty="0">
                <a:latin typeface="Montserrat" panose="00000500000000000000" pitchFamily="2" charset="-52"/>
              </a:rPr>
              <a:t>Задвинуть сиденье. Установить </a:t>
            </a:r>
            <a:r>
              <a:rPr lang="ru-RU" sz="1156" dirty="0" err="1">
                <a:latin typeface="Montserrat" panose="00000500000000000000" pitchFamily="2" charset="-52"/>
              </a:rPr>
              <a:t>приспинные</a:t>
            </a:r>
            <a:r>
              <a:rPr lang="ru-RU" sz="1156" dirty="0">
                <a:latin typeface="Montserrat" panose="00000500000000000000" pitchFamily="2" charset="-52"/>
              </a:rPr>
              <a:t> подушки и декоративные подушки.</a:t>
            </a:r>
          </a:p>
          <a:p>
            <a:pPr algn="l">
              <a:lnSpc>
                <a:spcPct val="100000"/>
              </a:lnSpc>
            </a:pPr>
            <a:r>
              <a:rPr lang="ru-RU" sz="1156" dirty="0">
                <a:latin typeface="Montserrat" panose="00000500000000000000" pitchFamily="2" charset="-52"/>
              </a:rPr>
              <a:t>*При необходимости наклеить на опоры фетровые или войлочные подкладки.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A2AB03-736B-44BD-BB26-CBFD4BA9D097}"/>
              </a:ext>
            </a:extLst>
          </p:cNvPr>
          <p:cNvSpPr txBox="1"/>
          <p:nvPr/>
        </p:nvSpPr>
        <p:spPr>
          <a:xfrm>
            <a:off x="6381065" y="9402619"/>
            <a:ext cx="394408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44" dirty="0">
                <a:latin typeface="Montserrat" panose="00000500000000000000" pitchFamily="2" charset="-52"/>
                <a:cs typeface="Segoe UI" panose="020B0502040204020203" pitchFamily="34" charset="0"/>
              </a:rPr>
              <a:t>3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CEFB795-16C8-4194-9564-C995C9CF7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915" y="4195283"/>
            <a:ext cx="1508747" cy="2298245"/>
          </a:xfrm>
          <a:prstGeom prst="rect">
            <a:avLst/>
          </a:prstGeom>
        </p:spPr>
      </p:pic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F4E1E40F-174C-4651-85B7-11A2852550CB}"/>
              </a:ext>
            </a:extLst>
          </p:cNvPr>
          <p:cNvSpPr txBox="1">
            <a:spLocks/>
          </p:cNvSpPr>
          <p:nvPr/>
        </p:nvSpPr>
        <p:spPr>
          <a:xfrm>
            <a:off x="103768" y="3291788"/>
            <a:ext cx="6526625" cy="1256134"/>
          </a:xfrm>
          <a:prstGeom prst="rect">
            <a:avLst/>
          </a:prstGeom>
        </p:spPr>
        <p:txBody>
          <a:bodyPr vert="horz" lIns="132081" tIns="66040" rIns="132081" bIns="6604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156" b="1" dirty="0">
                <a:latin typeface="Montserrat" panose="00000500000000000000" pitchFamily="2" charset="-52"/>
              </a:rPr>
              <a:t>Шаг 4</a:t>
            </a:r>
            <a:br>
              <a:rPr lang="ru-RU" sz="1156" dirty="0">
                <a:latin typeface="Montserrat" panose="00000500000000000000" pitchFamily="2" charset="-52"/>
              </a:rPr>
            </a:br>
            <a:r>
              <a:rPr lang="ru-RU" sz="1156" dirty="0">
                <a:latin typeface="Montserrat" panose="00000500000000000000" pitchFamily="2" charset="-52"/>
              </a:rPr>
              <a:t>Положить спинку лицом вниз на бельевой ящик, разогнуть петли на спинке на 90°. Наживить Винт </a:t>
            </a:r>
            <a:r>
              <a:rPr lang="ru-RU" sz="1156" dirty="0" err="1">
                <a:latin typeface="Montserrat" panose="00000500000000000000" pitchFamily="2" charset="-52"/>
              </a:rPr>
              <a:t>потай</a:t>
            </a:r>
            <a:r>
              <a:rPr lang="ru-RU" sz="1156" dirty="0">
                <a:latin typeface="Montserrat" panose="00000500000000000000" pitchFamily="2" charset="-52"/>
              </a:rPr>
              <a:t> М6*20 – по 3 шт. через отверстия петли в имеющиеся отверстия спинки. Убедиться, что все винты совпали с отверстиями, вкрутить винты вручную, затем затянуть отвёрткой.</a:t>
            </a:r>
            <a:br>
              <a:rPr lang="ru-RU" sz="1300" dirty="0">
                <a:latin typeface="Montserrat" panose="00000500000000000000" pitchFamily="2" charset="-52"/>
              </a:rPr>
            </a:br>
            <a:endParaRPr lang="ru-RU" sz="1300" dirty="0">
              <a:latin typeface="Montserrat" panose="00000500000000000000" pitchFamily="2" charset="-52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E10EC55-EB22-40EC-BE14-A1EC87B486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32323">
            <a:off x="4339666" y="4422443"/>
            <a:ext cx="284554" cy="506506"/>
          </a:xfrm>
          <a:prstGeom prst="rect">
            <a:avLst/>
          </a:prstGeom>
        </p:spPr>
      </p:pic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7E4D63A3-B8A6-493D-A152-9BE4A97001F7}"/>
              </a:ext>
            </a:extLst>
          </p:cNvPr>
          <p:cNvCxnSpPr>
            <a:cxnSpLocks/>
          </p:cNvCxnSpPr>
          <p:nvPr/>
        </p:nvCxnSpPr>
        <p:spPr>
          <a:xfrm flipH="1">
            <a:off x="3899308" y="4842845"/>
            <a:ext cx="480288" cy="392549"/>
          </a:xfrm>
          <a:prstGeom prst="straightConnector1">
            <a:avLst/>
          </a:prstGeom>
          <a:ln w="952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3B52D229-562C-41B4-AEBD-FF80A7EC0685}"/>
              </a:ext>
            </a:extLst>
          </p:cNvPr>
          <p:cNvCxnSpPr>
            <a:cxnSpLocks/>
          </p:cNvCxnSpPr>
          <p:nvPr/>
        </p:nvCxnSpPr>
        <p:spPr>
          <a:xfrm flipH="1">
            <a:off x="2261094" y="4842843"/>
            <a:ext cx="2001886" cy="441002"/>
          </a:xfrm>
          <a:prstGeom prst="straightConnector1">
            <a:avLst/>
          </a:prstGeom>
          <a:ln w="952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2ACA4F1D-4395-4643-8C92-3339993F0D99}"/>
              </a:ext>
            </a:extLst>
          </p:cNvPr>
          <p:cNvCxnSpPr>
            <a:cxnSpLocks/>
          </p:cNvCxnSpPr>
          <p:nvPr/>
        </p:nvCxnSpPr>
        <p:spPr>
          <a:xfrm flipH="1">
            <a:off x="622325" y="4698073"/>
            <a:ext cx="3611622" cy="585771"/>
          </a:xfrm>
          <a:prstGeom prst="straightConnector1">
            <a:avLst/>
          </a:prstGeom>
          <a:ln w="952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57906657-59FA-442F-856A-C9E142B044B9}"/>
              </a:ext>
            </a:extLst>
          </p:cNvPr>
          <p:cNvSpPr/>
          <p:nvPr/>
        </p:nvSpPr>
        <p:spPr>
          <a:xfrm>
            <a:off x="140045" y="3212568"/>
            <a:ext cx="6573687" cy="4233050"/>
          </a:xfrm>
          <a:prstGeom prst="roundRect">
            <a:avLst>
              <a:gd name="adj" fmla="val 3594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>
              <a:latin typeface="Montserrat" panose="00000500000000000000" pitchFamily="2" charset="-52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32306F-319A-417C-B195-2DF8286576F1}"/>
              </a:ext>
            </a:extLst>
          </p:cNvPr>
          <p:cNvSpPr txBox="1"/>
          <p:nvPr/>
        </p:nvSpPr>
        <p:spPr>
          <a:xfrm>
            <a:off x="144963" y="8224644"/>
            <a:ext cx="5961752" cy="44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После сборки, перед использованием изделия, пожалуйста, придайте мягким элементам правильную форму.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99A4ECC-E37F-4A85-A8F8-F99C1E3E9F5F}"/>
              </a:ext>
            </a:extLst>
          </p:cNvPr>
          <p:cNvSpPr txBox="1"/>
          <p:nvPr/>
        </p:nvSpPr>
        <p:spPr>
          <a:xfrm>
            <a:off x="140044" y="8705809"/>
            <a:ext cx="62642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Montserrat" panose="00000500000000000000" pitchFamily="2" charset="-52"/>
              </a:rPr>
              <a:t>ВАЖНО: </a:t>
            </a:r>
            <a:r>
              <a:rPr lang="ru-RU" sz="1200" dirty="0">
                <a:latin typeface="Montserrat" panose="00000500000000000000" pitchFamily="2" charset="-52"/>
              </a:rPr>
              <a:t>При перемещении дивана на высоких опорах нельзя его тянуть и/или толкать. Перемещать изделие следует, слегка приподняв над полом.</a:t>
            </a:r>
          </a:p>
          <a:p>
            <a:r>
              <a:rPr lang="ru-RU" sz="1200" dirty="0">
                <a:latin typeface="Montserrat" panose="00000500000000000000" pitchFamily="2" charset="-52"/>
              </a:rPr>
              <a:t>При этом недопустимо браться за подлокотники - нужно держать изделие только за нижнюю часть каркаса.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501767E2-1964-44C0-9B52-D1C0B2508AA9}"/>
              </a:ext>
            </a:extLst>
          </p:cNvPr>
          <p:cNvSpPr txBox="1">
            <a:spLocks/>
          </p:cNvSpPr>
          <p:nvPr/>
        </p:nvSpPr>
        <p:spPr>
          <a:xfrm>
            <a:off x="200703" y="71530"/>
            <a:ext cx="6526625" cy="896637"/>
          </a:xfrm>
          <a:prstGeom prst="rect">
            <a:avLst/>
          </a:prstGeom>
        </p:spPr>
        <p:txBody>
          <a:bodyPr vert="horz" lIns="132081" tIns="66040" rIns="132081" bIns="6604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156" b="1" dirty="0">
                <a:latin typeface="Montserrat" panose="00000500000000000000" pitchFamily="2" charset="-52"/>
              </a:rPr>
              <a:t>Шаг 3</a:t>
            </a:r>
            <a:br>
              <a:rPr lang="ru-RU" sz="1156" dirty="0">
                <a:latin typeface="Montserrat" panose="00000500000000000000" pitchFamily="2" charset="-52"/>
              </a:rPr>
            </a:br>
            <a:r>
              <a:rPr lang="ru-RU" sz="1156" dirty="0">
                <a:latin typeface="Montserrat" panose="00000500000000000000" pitchFamily="2" charset="-52"/>
              </a:rPr>
              <a:t>Установить сиденье на бельевой ящик, совмещая ролики на сиденье с направляющими бельевого ящика.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CC9C3107-1465-42C8-95F6-220911E69824}"/>
              </a:ext>
            </a:extLst>
          </p:cNvPr>
          <p:cNvSpPr/>
          <p:nvPr/>
        </p:nvSpPr>
        <p:spPr>
          <a:xfrm>
            <a:off x="140045" y="169246"/>
            <a:ext cx="6587282" cy="2972389"/>
          </a:xfrm>
          <a:prstGeom prst="roundRect">
            <a:avLst>
              <a:gd name="adj" fmla="val 3594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0">
              <a:latin typeface="Montserrat" panose="00000500000000000000" pitchFamily="2" charset="-52"/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78A89BEA-F4A6-429C-AA72-857409FF9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0745">
            <a:off x="673406" y="384243"/>
            <a:ext cx="5268280" cy="291720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DF6E35FE-D76D-481A-AB51-665FDAA9A5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9960">
            <a:off x="-279383" y="3898503"/>
            <a:ext cx="6123074" cy="375978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894F472-17E2-42D7-9F9E-1EB0D11E73DD}"/>
              </a:ext>
            </a:extLst>
          </p:cNvPr>
          <p:cNvSpPr txBox="1"/>
          <p:nvPr/>
        </p:nvSpPr>
        <p:spPr>
          <a:xfrm>
            <a:off x="4417573" y="4709676"/>
            <a:ext cx="782720" cy="44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6" dirty="0">
                <a:latin typeface="Montserrat" panose="00000500000000000000" pitchFamily="2" charset="-52"/>
              </a:rPr>
              <a:t>Винт М6х20</a:t>
            </a:r>
          </a:p>
        </p:txBody>
      </p:sp>
    </p:spTree>
    <p:extLst>
      <p:ext uri="{BB962C8B-B14F-4D97-AF65-F5344CB8AC3E}">
        <p14:creationId xmlns:p14="http://schemas.microsoft.com/office/powerpoint/2010/main" val="11606009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3324</TotalTime>
  <Words>461</Words>
  <Application>Microsoft Office PowerPoint</Application>
  <PresentationFormat>Лист A4 (210x297 мм)</PresentationFormat>
  <Paragraphs>92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Montserrat</vt:lpstr>
      <vt:lpstr>Тема Office</vt:lpstr>
      <vt:lpstr>Презентация PowerPoint</vt:lpstr>
      <vt:lpstr>Презентация PowerPoint</vt:lpstr>
      <vt:lpstr>Шаг 2 Прикрутить регулируемую опору к бельевому ящику саморезами 3.5*20. Вкрутить опоры в основание подлокотника (4 шт.). Установить  подлокотники к бельевому ящику на Болт М8*70 + Шайба 8*25 – по 2 шт. на подлокотник. Вкрутить болты вручную, затянуть их гаечным ключом 13 мм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Инструкция по сборке Диван Тренто</dc:title>
  <dc:creator>User</dc:creator>
  <cp:lastModifiedBy>fox mick</cp:lastModifiedBy>
  <cp:revision>127</cp:revision>
  <cp:lastPrinted>2026-06-23T13:46:51Z</cp:lastPrinted>
  <dcterms:created xsi:type="dcterms:W3CDTF">2024-06-25T11:29:04Z</dcterms:created>
  <dcterms:modified xsi:type="dcterms:W3CDTF">2026-09-24T14:08:29Z</dcterms:modified>
</cp:coreProperties>
</file>